
<file path=[Content_Types].xml><?xml version="1.0" encoding="utf-8"?>
<Types xmlns="http://schemas.openxmlformats.org/package/2006/content-types">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_rels/slideMaster1.xml.rels" ContentType="application/vnd.openxmlformats-package.relationships+xml"/>
  <Override PartName="/ppt/slideMasters/_rels/slideMaster2.xml.rels" ContentType="application/vnd.openxmlformats-package.relationships+xml"/>
  <Override PartName="/ppt/theme/theme1.xml" ContentType="application/vnd.openxmlformats-officedocument.theme+xml"/>
  <Override PartName="/ppt/theme/theme2.xml" ContentType="application/vnd.openxmlformats-officedocument.theme+xml"/>
  <Override PartName="/ppt/media/image9.jpeg" ContentType="image/jpeg"/>
  <Override PartName="/ppt/media/image1.jpeg" ContentType="image/jpeg"/>
  <Override PartName="/ppt/media/image2.jpeg" ContentType="image/jpeg"/>
  <Override PartName="/ppt/media/image3.jpeg" ContentType="image/jpeg"/>
  <Override PartName="/ppt/media/image4.jpeg" ContentType="image/jpeg"/>
  <Override PartName="/ppt/media/image5.jpeg" ContentType="image/jpeg"/>
  <Override PartName="/ppt/media/image6.jpeg" ContentType="image/jpeg"/>
  <Override PartName="/ppt/media/image7.jpeg" ContentType="image/jpeg"/>
  <Override PartName="/ppt/media/image8.jpeg" ContentType="image/jpeg"/>
  <Override PartName="/ppt/media/image10.jpeg" ContentType="image/jpeg"/>
  <Override PartName="/ppt/media/image11.jpeg" ContentType="image/jpeg"/>
  <Override PartName="/ppt/media/image12.jpeg" ContentType="image/jpeg"/>
  <Override PartName="/ppt/media/image13.jpeg" ContentType="image/jpeg"/>
  <Override PartName="/ppt/media/image14.jpeg" ContentType="image/jpeg"/>
  <Override PartName="/ppt/media/image15.jpeg" ContentType="image/jpeg"/>
  <Override PartName="/ppt/media/image16.jpeg" ContentType="image/jpeg"/>
  <Override PartName="/ppt/media/image17.jpeg" ContentType="image/jpeg"/>
  <Override PartName="/ppt/media/image18.jpeg" ContentType="image/jpeg"/>
  <Override PartName="/ppt/media/image19.jpeg" ContentType="image/jpeg"/>
  <Override PartName="/ppt/media/image20.jpeg" ContentType="image/jpeg"/>
  <Override PartName="/ppt/media/image21.jpeg" ContentType="image/jpeg"/>
  <Override PartName="/ppt/media/image22.jpeg" ContentType="image/jpeg"/>
  <Override PartName="/ppt/slideLayouts/slideLayout9.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_rels/slideLayout9.xml.rels" ContentType="application/vnd.openxmlformats-package.relationships+xml"/>
  <Override PartName="/ppt/slideLayouts/_rels/slideLayout1.xml.rels" ContentType="application/vnd.openxmlformats-package.relationships+xml"/>
  <Override PartName="/ppt/slideLayouts/_rels/slideLayout2.xml.rels" ContentType="application/vnd.openxmlformats-package.relationships+xml"/>
  <Override PartName="/ppt/slideLayouts/_rels/slideLayout3.xml.rels" ContentType="application/vnd.openxmlformats-package.relationships+xml"/>
  <Override PartName="/ppt/slideLayouts/_rels/slideLayout4.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_rels/slideLayout7.xml.rels" ContentType="application/vnd.openxmlformats-package.relationships+xml"/>
  <Override PartName="/ppt/slideLayouts/_rels/slideLayout8.xml.rels" ContentType="application/vnd.openxmlformats-package.relationships+xml"/>
  <Override PartName="/ppt/slideLayouts/_rels/slideLayout10.xml.rels" ContentType="application/vnd.openxmlformats-package.relationships+xml"/>
  <Override PartName="/ppt/slideLayouts/_rels/slideLayout11.xml.rels" ContentType="application/vnd.openxmlformats-package.relationships+xml"/>
  <Override PartName="/ppt/slideLayouts/_rels/slideLayout12.xml.rels" ContentType="application/vnd.openxmlformats-package.relationships+xml"/>
  <Override PartName="/ppt/slideLayouts/_rels/slideLayout13.xml.rels" ContentType="application/vnd.openxmlformats-package.relationships+xml"/>
  <Override PartName="/ppt/slideLayouts/_rels/slideLayout14.xml.rels" ContentType="application/vnd.openxmlformats-package.relationships+xml"/>
  <Override PartName="/ppt/slideLayouts/_rels/slideLayout15.xml.rels" ContentType="application/vnd.openxmlformats-package.relationships+xml"/>
  <Override PartName="/ppt/slideLayouts/_rels/slideLayout16.xml.rels" ContentType="application/vnd.openxmlformats-package.relationships+xml"/>
  <Override PartName="/ppt/slideLayouts/_rels/slideLayout17.xml.rels" ContentType="application/vnd.openxmlformats-package.relationships+xml"/>
  <Override PartName="/ppt/slideLayouts/_rels/slideLayout18.xml.rels" ContentType="application/vnd.openxmlformats-package.relationships+xml"/>
  <Override PartName="/ppt/slideLayouts/_rels/slideLayout19.xml.rels" ContentType="application/vnd.openxmlformats-package.relationships+xml"/>
  <Override PartName="/ppt/slideLayouts/_rels/slideLayout20.xml.rels" ContentType="application/vnd.openxmlformats-package.relationships+xml"/>
  <Override PartName="/ppt/slideLayouts/_rels/slideLayout21.xml.rels" ContentType="application/vnd.openxmlformats-package.relationships+xml"/>
  <Override PartName="/ppt/slideLayouts/_rels/slideLayout22.xml.rels" ContentType="application/vnd.openxmlformats-package.relationships+xml"/>
  <Override PartName="/ppt/slideLayouts/_rels/slideLayout23.xml.rels" ContentType="application/vnd.openxmlformats-package.relationships+xml"/>
  <Override PartName="/ppt/slideLayouts/_rels/slideLayout24.xml.rels" ContentType="application/vnd.openxmlformats-package.relationships+xml"/>
  <Override PartName="/ppt/_rels/presentation.xml.rels" ContentType="application/vnd.openxmlformats-package.relationships+xml"/>
  <Override PartName="/ppt/slides/slide9.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2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_rels/slide9.xml.rels" ContentType="application/vnd.openxmlformats-package.relationships+xml"/>
  <Override PartName="/ppt/slides/_rels/slide1.xml.rels" ContentType="application/vnd.openxmlformats-package.relationships+xml"/>
  <Override PartName="/ppt/slides/_rels/slide2.xml.rels" ContentType="application/vnd.openxmlformats-package.relationships+xml"/>
  <Override PartName="/ppt/slides/_rels/slide3.xml.rels" ContentType="application/vnd.openxmlformats-package.relationships+xml"/>
  <Override PartName="/ppt/slides/_rels/slide4.xml.rels" ContentType="application/vnd.openxmlformats-package.relationships+xml"/>
  <Override PartName="/ppt/slides/_rels/slide5.xml.rels" ContentType="application/vnd.openxmlformats-package.relationships+xml"/>
  <Override PartName="/ppt/slides/_rels/slide6.xml.rels" ContentType="application/vnd.openxmlformats-package.relationships+xml"/>
  <Override PartName="/ppt/slides/_rels/slide7.xml.rels" ContentType="application/vnd.openxmlformats-package.relationships+xml"/>
  <Override PartName="/ppt/slides/_rels/slide8.xml.rels" ContentType="application/vnd.openxmlformats-package.relationships+xml"/>
  <Override PartName="/ppt/slides/_rels/slide10.xml.rels" ContentType="application/vnd.openxmlformats-package.relationships+xml"/>
  <Override PartName="/ppt/slides/_rels/slide11.xml.rels" ContentType="application/vnd.openxmlformats-package.relationships+xml"/>
  <Override PartName="/ppt/slides/_rels/slide12.xml.rels" ContentType="application/vnd.openxmlformats-package.relationships+xml"/>
  <Override PartName="/ppt/slides/_rels/slide13.xml.rels" ContentType="application/vnd.openxmlformats-package.relationships+xml"/>
  <Override PartName="/ppt/slides/_rels/slide14.xml.rels" ContentType="application/vnd.openxmlformats-package.relationships+xml"/>
  <Override PartName="/ppt/slides/_rels/slide15.xml.rels" ContentType="application/vnd.openxmlformats-package.relationships+xml"/>
  <Override PartName="/ppt/slides/_rels/slide16.xml.rels" ContentType="application/vnd.openxmlformats-package.relationships+xml"/>
  <Override PartName="/ppt/slides/_rels/slide17.xml.rels" ContentType="application/vnd.openxmlformats-package.relationships+xml"/>
  <Override PartName="/ppt/slides/_rels/slide18.xml.rels" ContentType="application/vnd.openxmlformats-package.relationships+xml"/>
  <Override PartName="/ppt/slides/_rels/slide19.xml.rels" ContentType="application/vnd.openxmlformats-package.relationships+xml"/>
  <Override PartName="/ppt/slides/_rels/slide20.xml.rels" ContentType="application/vnd.openxmlformats-package.relationships+xml"/>
  <Override PartName="/ppt/slides/_rels/slide21.xml.rels" ContentType="application/vnd.openxmlformats-package.relationships+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61" r:id="rId3"/>
  </p:sld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Lst>
  <p:sldSz cx="10080625" cy="5670550"/>
  <p:notesSz cx="7559675" cy="10691812"/>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24" name="PlaceHolder 2"/>
          <p:cNvSpPr>
            <a:spLocks noGrp="1"/>
          </p:cNvSpPr>
          <p:nvPr>
            <p:ph type="body"/>
          </p:nvPr>
        </p:nvSpPr>
        <p:spPr>
          <a:xfrm>
            <a:off x="504000" y="1326600"/>
            <a:ext cx="9071640" cy="1568160"/>
          </a:xfrm>
          <a:prstGeom prst="rect">
            <a:avLst/>
          </a:prstGeom>
        </p:spPr>
        <p:txBody>
          <a:bodyPr lIns="0" rIns="0" tIns="0" bIns="0">
            <a:normAutofit/>
          </a:bodyPr>
          <a:p>
            <a:endParaRPr b="0" lang="en-US" sz="3200" spc="-1" strike="noStrike">
              <a:latin typeface="Arial Narrow"/>
            </a:endParaRPr>
          </a:p>
        </p:txBody>
      </p:sp>
      <p:sp>
        <p:nvSpPr>
          <p:cNvPr id="25" name="PlaceHolder 3"/>
          <p:cNvSpPr>
            <a:spLocks noGrp="1"/>
          </p:cNvSpPr>
          <p:nvPr>
            <p:ph type="body"/>
          </p:nvPr>
        </p:nvSpPr>
        <p:spPr>
          <a:xfrm>
            <a:off x="504000" y="3044160"/>
            <a:ext cx="9071640" cy="156816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27" name="PlaceHolder 2"/>
          <p:cNvSpPr>
            <a:spLocks noGrp="1"/>
          </p:cNvSpPr>
          <p:nvPr>
            <p:ph type="body"/>
          </p:nvPr>
        </p:nvSpPr>
        <p:spPr>
          <a:xfrm>
            <a:off x="504000" y="1326600"/>
            <a:ext cx="4426920" cy="1568160"/>
          </a:xfrm>
          <a:prstGeom prst="rect">
            <a:avLst/>
          </a:prstGeom>
        </p:spPr>
        <p:txBody>
          <a:bodyPr lIns="0" rIns="0" tIns="0" bIns="0">
            <a:normAutofit/>
          </a:bodyPr>
          <a:p>
            <a:endParaRPr b="0" lang="en-US" sz="3200" spc="-1" strike="noStrike">
              <a:latin typeface="Arial Narrow"/>
            </a:endParaRPr>
          </a:p>
        </p:txBody>
      </p:sp>
      <p:sp>
        <p:nvSpPr>
          <p:cNvPr id="28" name="PlaceHolder 3"/>
          <p:cNvSpPr>
            <a:spLocks noGrp="1"/>
          </p:cNvSpPr>
          <p:nvPr>
            <p:ph type="body"/>
          </p:nvPr>
        </p:nvSpPr>
        <p:spPr>
          <a:xfrm>
            <a:off x="5152680" y="1326600"/>
            <a:ext cx="4426920" cy="1568160"/>
          </a:xfrm>
          <a:prstGeom prst="rect">
            <a:avLst/>
          </a:prstGeom>
        </p:spPr>
        <p:txBody>
          <a:bodyPr lIns="0" rIns="0" tIns="0" bIns="0">
            <a:normAutofit/>
          </a:bodyPr>
          <a:p>
            <a:endParaRPr b="0" lang="en-US" sz="3200" spc="-1" strike="noStrike">
              <a:latin typeface="Arial Narrow"/>
            </a:endParaRPr>
          </a:p>
        </p:txBody>
      </p:sp>
      <p:sp>
        <p:nvSpPr>
          <p:cNvPr id="29" name="PlaceHolder 4"/>
          <p:cNvSpPr>
            <a:spLocks noGrp="1"/>
          </p:cNvSpPr>
          <p:nvPr>
            <p:ph type="body"/>
          </p:nvPr>
        </p:nvSpPr>
        <p:spPr>
          <a:xfrm>
            <a:off x="504000" y="3044160"/>
            <a:ext cx="4426920" cy="1568160"/>
          </a:xfrm>
          <a:prstGeom prst="rect">
            <a:avLst/>
          </a:prstGeom>
        </p:spPr>
        <p:txBody>
          <a:bodyPr lIns="0" rIns="0" tIns="0" bIns="0">
            <a:normAutofit/>
          </a:bodyPr>
          <a:p>
            <a:endParaRPr b="0" lang="en-US" sz="3200" spc="-1" strike="noStrike">
              <a:latin typeface="Arial Narrow"/>
            </a:endParaRPr>
          </a:p>
        </p:txBody>
      </p:sp>
      <p:sp>
        <p:nvSpPr>
          <p:cNvPr id="30" name="PlaceHolder 5"/>
          <p:cNvSpPr>
            <a:spLocks noGrp="1"/>
          </p:cNvSpPr>
          <p:nvPr>
            <p:ph type="body"/>
          </p:nvPr>
        </p:nvSpPr>
        <p:spPr>
          <a:xfrm>
            <a:off x="5152680" y="3044160"/>
            <a:ext cx="4426920" cy="156816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32" name="PlaceHolder 2"/>
          <p:cNvSpPr>
            <a:spLocks noGrp="1"/>
          </p:cNvSpPr>
          <p:nvPr>
            <p:ph type="body"/>
          </p:nvPr>
        </p:nvSpPr>
        <p:spPr>
          <a:xfrm>
            <a:off x="504000" y="1326600"/>
            <a:ext cx="2920680" cy="1568160"/>
          </a:xfrm>
          <a:prstGeom prst="rect">
            <a:avLst/>
          </a:prstGeom>
        </p:spPr>
        <p:txBody>
          <a:bodyPr lIns="0" rIns="0" tIns="0" bIns="0">
            <a:normAutofit/>
          </a:bodyPr>
          <a:p>
            <a:endParaRPr b="0" lang="en-US" sz="3200" spc="-1" strike="noStrike">
              <a:latin typeface="Arial Narrow"/>
            </a:endParaRPr>
          </a:p>
        </p:txBody>
      </p:sp>
      <p:sp>
        <p:nvSpPr>
          <p:cNvPr id="33" name="PlaceHolder 3"/>
          <p:cNvSpPr>
            <a:spLocks noGrp="1"/>
          </p:cNvSpPr>
          <p:nvPr>
            <p:ph type="body"/>
          </p:nvPr>
        </p:nvSpPr>
        <p:spPr>
          <a:xfrm>
            <a:off x="3571200" y="1326600"/>
            <a:ext cx="2920680" cy="1568160"/>
          </a:xfrm>
          <a:prstGeom prst="rect">
            <a:avLst/>
          </a:prstGeom>
        </p:spPr>
        <p:txBody>
          <a:bodyPr lIns="0" rIns="0" tIns="0" bIns="0">
            <a:normAutofit/>
          </a:bodyPr>
          <a:p>
            <a:endParaRPr b="0" lang="en-US" sz="3200" spc="-1" strike="noStrike">
              <a:latin typeface="Arial Narrow"/>
            </a:endParaRPr>
          </a:p>
        </p:txBody>
      </p:sp>
      <p:sp>
        <p:nvSpPr>
          <p:cNvPr id="34" name="PlaceHolder 4"/>
          <p:cNvSpPr>
            <a:spLocks noGrp="1"/>
          </p:cNvSpPr>
          <p:nvPr>
            <p:ph type="body"/>
          </p:nvPr>
        </p:nvSpPr>
        <p:spPr>
          <a:xfrm>
            <a:off x="6638040" y="1326600"/>
            <a:ext cx="2920680" cy="1568160"/>
          </a:xfrm>
          <a:prstGeom prst="rect">
            <a:avLst/>
          </a:prstGeom>
        </p:spPr>
        <p:txBody>
          <a:bodyPr lIns="0" rIns="0" tIns="0" bIns="0">
            <a:normAutofit/>
          </a:bodyPr>
          <a:p>
            <a:endParaRPr b="0" lang="en-US" sz="3200" spc="-1" strike="noStrike">
              <a:latin typeface="Arial Narrow"/>
            </a:endParaRPr>
          </a:p>
        </p:txBody>
      </p:sp>
      <p:sp>
        <p:nvSpPr>
          <p:cNvPr id="35" name="PlaceHolder 5"/>
          <p:cNvSpPr>
            <a:spLocks noGrp="1"/>
          </p:cNvSpPr>
          <p:nvPr>
            <p:ph type="body"/>
          </p:nvPr>
        </p:nvSpPr>
        <p:spPr>
          <a:xfrm>
            <a:off x="504000" y="3044160"/>
            <a:ext cx="2920680" cy="1568160"/>
          </a:xfrm>
          <a:prstGeom prst="rect">
            <a:avLst/>
          </a:prstGeom>
        </p:spPr>
        <p:txBody>
          <a:bodyPr lIns="0" rIns="0" tIns="0" bIns="0">
            <a:normAutofit/>
          </a:bodyPr>
          <a:p>
            <a:endParaRPr b="0" lang="en-US" sz="3200" spc="-1" strike="noStrike">
              <a:latin typeface="Arial Narrow"/>
            </a:endParaRPr>
          </a:p>
        </p:txBody>
      </p:sp>
      <p:sp>
        <p:nvSpPr>
          <p:cNvPr id="36" name="PlaceHolder 6"/>
          <p:cNvSpPr>
            <a:spLocks noGrp="1"/>
          </p:cNvSpPr>
          <p:nvPr>
            <p:ph type="body"/>
          </p:nvPr>
        </p:nvSpPr>
        <p:spPr>
          <a:xfrm>
            <a:off x="3571200" y="3044160"/>
            <a:ext cx="2920680" cy="1568160"/>
          </a:xfrm>
          <a:prstGeom prst="rect">
            <a:avLst/>
          </a:prstGeom>
        </p:spPr>
        <p:txBody>
          <a:bodyPr lIns="0" rIns="0" tIns="0" bIns="0">
            <a:normAutofit/>
          </a:bodyPr>
          <a:p>
            <a:endParaRPr b="0" lang="en-US" sz="3200" spc="-1" strike="noStrike">
              <a:latin typeface="Arial Narrow"/>
            </a:endParaRPr>
          </a:p>
        </p:txBody>
      </p:sp>
      <p:sp>
        <p:nvSpPr>
          <p:cNvPr id="37" name="PlaceHolder 7"/>
          <p:cNvSpPr>
            <a:spLocks noGrp="1"/>
          </p:cNvSpPr>
          <p:nvPr>
            <p:ph type="body"/>
          </p:nvPr>
        </p:nvSpPr>
        <p:spPr>
          <a:xfrm>
            <a:off x="6638040" y="3044160"/>
            <a:ext cx="2920680" cy="156816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43"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44" name="PlaceHolder 2"/>
          <p:cNvSpPr>
            <a:spLocks noGrp="1"/>
          </p:cNvSpPr>
          <p:nvPr>
            <p:ph type="subTitle"/>
          </p:nvPr>
        </p:nvSpPr>
        <p:spPr>
          <a:xfrm>
            <a:off x="504000" y="1326600"/>
            <a:ext cx="9071640" cy="3288240"/>
          </a:xfrm>
          <a:prstGeom prst="rect">
            <a:avLst/>
          </a:prstGeom>
        </p:spPr>
        <p:txBody>
          <a:bodyPr lIns="0" rIns="0" tIns="0" bIns="0" anchor="ctr"/>
          <a:p>
            <a:pPr algn="ctr"/>
            <a:endParaRPr b="0" lang="en-US" sz="4000" spc="-1" strike="noStrike">
              <a:solidFill>
                <a:srgbClr val="000000"/>
              </a:solidFill>
              <a:latin typeface="Arial"/>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5"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46" name="PlaceHolder 2"/>
          <p:cNvSpPr>
            <a:spLocks noGrp="1"/>
          </p:cNvSpPr>
          <p:nvPr>
            <p:ph type="body"/>
          </p:nvPr>
        </p:nvSpPr>
        <p:spPr>
          <a:xfrm>
            <a:off x="504000" y="1326600"/>
            <a:ext cx="9071640" cy="328824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47"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48" name="PlaceHolder 2"/>
          <p:cNvSpPr>
            <a:spLocks noGrp="1"/>
          </p:cNvSpPr>
          <p:nvPr>
            <p:ph type="body"/>
          </p:nvPr>
        </p:nvSpPr>
        <p:spPr>
          <a:xfrm>
            <a:off x="504000" y="1326600"/>
            <a:ext cx="4426920" cy="3288240"/>
          </a:xfrm>
          <a:prstGeom prst="rect">
            <a:avLst/>
          </a:prstGeom>
        </p:spPr>
        <p:txBody>
          <a:bodyPr lIns="0" rIns="0" tIns="0" bIns="0">
            <a:normAutofit/>
          </a:bodyPr>
          <a:p>
            <a:endParaRPr b="0" lang="en-US" sz="3200" spc="-1" strike="noStrike">
              <a:latin typeface="Arial Narrow"/>
            </a:endParaRPr>
          </a:p>
        </p:txBody>
      </p:sp>
      <p:sp>
        <p:nvSpPr>
          <p:cNvPr id="49" name="PlaceHolder 3"/>
          <p:cNvSpPr>
            <a:spLocks noGrp="1"/>
          </p:cNvSpPr>
          <p:nvPr>
            <p:ph type="body"/>
          </p:nvPr>
        </p:nvSpPr>
        <p:spPr>
          <a:xfrm>
            <a:off x="5152680" y="1326600"/>
            <a:ext cx="4426920" cy="328824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50"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51" name="PlaceHolder 1"/>
          <p:cNvSpPr>
            <a:spLocks noGrp="1"/>
          </p:cNvSpPr>
          <p:nvPr>
            <p:ph type="subTitle"/>
          </p:nvPr>
        </p:nvSpPr>
        <p:spPr>
          <a:xfrm>
            <a:off x="504000" y="226080"/>
            <a:ext cx="9071640" cy="4388400"/>
          </a:xfrm>
          <a:prstGeom prst="rect">
            <a:avLst/>
          </a:prstGeom>
        </p:spPr>
        <p:txBody>
          <a:bodyPr lIns="0" rIns="0" tIns="0" bIns="0" anchor="ctr"/>
          <a:p>
            <a:pPr algn="ctr"/>
            <a:endParaRPr b="0" lang="en-US" sz="4000" spc="-1" strike="noStrike">
              <a:solidFill>
                <a:srgbClr val="000000"/>
              </a:solidFill>
              <a:latin typeface="Arial"/>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52"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53" name="PlaceHolder 2"/>
          <p:cNvSpPr>
            <a:spLocks noGrp="1"/>
          </p:cNvSpPr>
          <p:nvPr>
            <p:ph type="body"/>
          </p:nvPr>
        </p:nvSpPr>
        <p:spPr>
          <a:xfrm>
            <a:off x="504000" y="1326600"/>
            <a:ext cx="4426920" cy="1568160"/>
          </a:xfrm>
          <a:prstGeom prst="rect">
            <a:avLst/>
          </a:prstGeom>
        </p:spPr>
        <p:txBody>
          <a:bodyPr lIns="0" rIns="0" tIns="0" bIns="0">
            <a:normAutofit/>
          </a:bodyPr>
          <a:p>
            <a:endParaRPr b="0" lang="en-US" sz="3200" spc="-1" strike="noStrike">
              <a:latin typeface="Arial Narrow"/>
            </a:endParaRPr>
          </a:p>
        </p:txBody>
      </p:sp>
      <p:sp>
        <p:nvSpPr>
          <p:cNvPr id="54" name="PlaceHolder 3"/>
          <p:cNvSpPr>
            <a:spLocks noGrp="1"/>
          </p:cNvSpPr>
          <p:nvPr>
            <p:ph type="body"/>
          </p:nvPr>
        </p:nvSpPr>
        <p:spPr>
          <a:xfrm>
            <a:off x="5152680" y="1326600"/>
            <a:ext cx="4426920" cy="3288240"/>
          </a:xfrm>
          <a:prstGeom prst="rect">
            <a:avLst/>
          </a:prstGeom>
        </p:spPr>
        <p:txBody>
          <a:bodyPr lIns="0" rIns="0" tIns="0" bIns="0">
            <a:normAutofit/>
          </a:bodyPr>
          <a:p>
            <a:endParaRPr b="0" lang="en-US" sz="3200" spc="-1" strike="noStrike">
              <a:latin typeface="Arial Narrow"/>
            </a:endParaRPr>
          </a:p>
        </p:txBody>
      </p:sp>
      <p:sp>
        <p:nvSpPr>
          <p:cNvPr id="55" name="PlaceHolder 4"/>
          <p:cNvSpPr>
            <a:spLocks noGrp="1"/>
          </p:cNvSpPr>
          <p:nvPr>
            <p:ph type="body"/>
          </p:nvPr>
        </p:nvSpPr>
        <p:spPr>
          <a:xfrm>
            <a:off x="504000" y="3044160"/>
            <a:ext cx="4426920" cy="156816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3" name="PlaceHolder 2"/>
          <p:cNvSpPr>
            <a:spLocks noGrp="1"/>
          </p:cNvSpPr>
          <p:nvPr>
            <p:ph type="subTitle"/>
          </p:nvPr>
        </p:nvSpPr>
        <p:spPr>
          <a:xfrm>
            <a:off x="504000" y="1326600"/>
            <a:ext cx="9071640" cy="3288240"/>
          </a:xfrm>
          <a:prstGeom prst="rect">
            <a:avLst/>
          </a:prstGeom>
        </p:spPr>
        <p:txBody>
          <a:bodyPr lIns="0" rIns="0" tIns="0" bIns="0" anchor="ctr"/>
          <a:p>
            <a:pPr algn="ctr"/>
            <a:endParaRPr b="0" lang="en-US" sz="4000" spc="-1" strike="noStrike">
              <a:solidFill>
                <a:srgbClr val="000000"/>
              </a:solidFill>
              <a:latin typeface="Arial"/>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56"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57" name="PlaceHolder 2"/>
          <p:cNvSpPr>
            <a:spLocks noGrp="1"/>
          </p:cNvSpPr>
          <p:nvPr>
            <p:ph type="body"/>
          </p:nvPr>
        </p:nvSpPr>
        <p:spPr>
          <a:xfrm>
            <a:off x="504000" y="1326600"/>
            <a:ext cx="4426920" cy="3288240"/>
          </a:xfrm>
          <a:prstGeom prst="rect">
            <a:avLst/>
          </a:prstGeom>
        </p:spPr>
        <p:txBody>
          <a:bodyPr lIns="0" rIns="0" tIns="0" bIns="0">
            <a:normAutofit/>
          </a:bodyPr>
          <a:p>
            <a:endParaRPr b="0" lang="en-US" sz="3200" spc="-1" strike="noStrike">
              <a:latin typeface="Arial Narrow"/>
            </a:endParaRPr>
          </a:p>
        </p:txBody>
      </p:sp>
      <p:sp>
        <p:nvSpPr>
          <p:cNvPr id="58" name="PlaceHolder 3"/>
          <p:cNvSpPr>
            <a:spLocks noGrp="1"/>
          </p:cNvSpPr>
          <p:nvPr>
            <p:ph type="body"/>
          </p:nvPr>
        </p:nvSpPr>
        <p:spPr>
          <a:xfrm>
            <a:off x="5152680" y="1326600"/>
            <a:ext cx="4426920" cy="1568160"/>
          </a:xfrm>
          <a:prstGeom prst="rect">
            <a:avLst/>
          </a:prstGeom>
        </p:spPr>
        <p:txBody>
          <a:bodyPr lIns="0" rIns="0" tIns="0" bIns="0">
            <a:normAutofit/>
          </a:bodyPr>
          <a:p>
            <a:endParaRPr b="0" lang="en-US" sz="3200" spc="-1" strike="noStrike">
              <a:latin typeface="Arial Narrow"/>
            </a:endParaRPr>
          </a:p>
        </p:txBody>
      </p:sp>
      <p:sp>
        <p:nvSpPr>
          <p:cNvPr id="59" name="PlaceHolder 4"/>
          <p:cNvSpPr>
            <a:spLocks noGrp="1"/>
          </p:cNvSpPr>
          <p:nvPr>
            <p:ph type="body"/>
          </p:nvPr>
        </p:nvSpPr>
        <p:spPr>
          <a:xfrm>
            <a:off x="5152680" y="3044160"/>
            <a:ext cx="4426920" cy="156816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60"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61" name="PlaceHolder 2"/>
          <p:cNvSpPr>
            <a:spLocks noGrp="1"/>
          </p:cNvSpPr>
          <p:nvPr>
            <p:ph type="body"/>
          </p:nvPr>
        </p:nvSpPr>
        <p:spPr>
          <a:xfrm>
            <a:off x="504000" y="1326600"/>
            <a:ext cx="4426920" cy="1568160"/>
          </a:xfrm>
          <a:prstGeom prst="rect">
            <a:avLst/>
          </a:prstGeom>
        </p:spPr>
        <p:txBody>
          <a:bodyPr lIns="0" rIns="0" tIns="0" bIns="0">
            <a:normAutofit/>
          </a:bodyPr>
          <a:p>
            <a:endParaRPr b="0" lang="en-US" sz="3200" spc="-1" strike="noStrike">
              <a:latin typeface="Arial Narrow"/>
            </a:endParaRPr>
          </a:p>
        </p:txBody>
      </p:sp>
      <p:sp>
        <p:nvSpPr>
          <p:cNvPr id="62" name="PlaceHolder 3"/>
          <p:cNvSpPr>
            <a:spLocks noGrp="1"/>
          </p:cNvSpPr>
          <p:nvPr>
            <p:ph type="body"/>
          </p:nvPr>
        </p:nvSpPr>
        <p:spPr>
          <a:xfrm>
            <a:off x="5152680" y="1326600"/>
            <a:ext cx="4426920" cy="1568160"/>
          </a:xfrm>
          <a:prstGeom prst="rect">
            <a:avLst/>
          </a:prstGeom>
        </p:spPr>
        <p:txBody>
          <a:bodyPr lIns="0" rIns="0" tIns="0" bIns="0">
            <a:normAutofit/>
          </a:bodyPr>
          <a:p>
            <a:endParaRPr b="0" lang="en-US" sz="3200" spc="-1" strike="noStrike">
              <a:latin typeface="Arial Narrow"/>
            </a:endParaRPr>
          </a:p>
        </p:txBody>
      </p:sp>
      <p:sp>
        <p:nvSpPr>
          <p:cNvPr id="63" name="PlaceHolder 4"/>
          <p:cNvSpPr>
            <a:spLocks noGrp="1"/>
          </p:cNvSpPr>
          <p:nvPr>
            <p:ph type="body"/>
          </p:nvPr>
        </p:nvSpPr>
        <p:spPr>
          <a:xfrm>
            <a:off x="504000" y="3044160"/>
            <a:ext cx="9071640" cy="156816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64"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65" name="PlaceHolder 2"/>
          <p:cNvSpPr>
            <a:spLocks noGrp="1"/>
          </p:cNvSpPr>
          <p:nvPr>
            <p:ph type="body"/>
          </p:nvPr>
        </p:nvSpPr>
        <p:spPr>
          <a:xfrm>
            <a:off x="504000" y="1326600"/>
            <a:ext cx="9071640" cy="1568160"/>
          </a:xfrm>
          <a:prstGeom prst="rect">
            <a:avLst/>
          </a:prstGeom>
        </p:spPr>
        <p:txBody>
          <a:bodyPr lIns="0" rIns="0" tIns="0" bIns="0">
            <a:normAutofit/>
          </a:bodyPr>
          <a:p>
            <a:endParaRPr b="0" lang="en-US" sz="3200" spc="-1" strike="noStrike">
              <a:latin typeface="Arial Narrow"/>
            </a:endParaRPr>
          </a:p>
        </p:txBody>
      </p:sp>
      <p:sp>
        <p:nvSpPr>
          <p:cNvPr id="66" name="PlaceHolder 3"/>
          <p:cNvSpPr>
            <a:spLocks noGrp="1"/>
          </p:cNvSpPr>
          <p:nvPr>
            <p:ph type="body"/>
          </p:nvPr>
        </p:nvSpPr>
        <p:spPr>
          <a:xfrm>
            <a:off x="504000" y="3044160"/>
            <a:ext cx="9071640" cy="156816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67"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68" name="PlaceHolder 2"/>
          <p:cNvSpPr>
            <a:spLocks noGrp="1"/>
          </p:cNvSpPr>
          <p:nvPr>
            <p:ph type="body"/>
          </p:nvPr>
        </p:nvSpPr>
        <p:spPr>
          <a:xfrm>
            <a:off x="504000" y="1326600"/>
            <a:ext cx="4426920" cy="1568160"/>
          </a:xfrm>
          <a:prstGeom prst="rect">
            <a:avLst/>
          </a:prstGeom>
        </p:spPr>
        <p:txBody>
          <a:bodyPr lIns="0" rIns="0" tIns="0" bIns="0">
            <a:normAutofit/>
          </a:bodyPr>
          <a:p>
            <a:endParaRPr b="0" lang="en-US" sz="3200" spc="-1" strike="noStrike">
              <a:latin typeface="Arial Narrow"/>
            </a:endParaRPr>
          </a:p>
        </p:txBody>
      </p:sp>
      <p:sp>
        <p:nvSpPr>
          <p:cNvPr id="69" name="PlaceHolder 3"/>
          <p:cNvSpPr>
            <a:spLocks noGrp="1"/>
          </p:cNvSpPr>
          <p:nvPr>
            <p:ph type="body"/>
          </p:nvPr>
        </p:nvSpPr>
        <p:spPr>
          <a:xfrm>
            <a:off x="5152680" y="1326600"/>
            <a:ext cx="4426920" cy="1568160"/>
          </a:xfrm>
          <a:prstGeom prst="rect">
            <a:avLst/>
          </a:prstGeom>
        </p:spPr>
        <p:txBody>
          <a:bodyPr lIns="0" rIns="0" tIns="0" bIns="0">
            <a:normAutofit/>
          </a:bodyPr>
          <a:p>
            <a:endParaRPr b="0" lang="en-US" sz="3200" spc="-1" strike="noStrike">
              <a:latin typeface="Arial Narrow"/>
            </a:endParaRPr>
          </a:p>
        </p:txBody>
      </p:sp>
      <p:sp>
        <p:nvSpPr>
          <p:cNvPr id="70" name="PlaceHolder 4"/>
          <p:cNvSpPr>
            <a:spLocks noGrp="1"/>
          </p:cNvSpPr>
          <p:nvPr>
            <p:ph type="body"/>
          </p:nvPr>
        </p:nvSpPr>
        <p:spPr>
          <a:xfrm>
            <a:off x="504000" y="3044160"/>
            <a:ext cx="4426920" cy="1568160"/>
          </a:xfrm>
          <a:prstGeom prst="rect">
            <a:avLst/>
          </a:prstGeom>
        </p:spPr>
        <p:txBody>
          <a:bodyPr lIns="0" rIns="0" tIns="0" bIns="0">
            <a:normAutofit/>
          </a:bodyPr>
          <a:p>
            <a:endParaRPr b="0" lang="en-US" sz="3200" spc="-1" strike="noStrike">
              <a:latin typeface="Arial Narrow"/>
            </a:endParaRPr>
          </a:p>
        </p:txBody>
      </p:sp>
      <p:sp>
        <p:nvSpPr>
          <p:cNvPr id="71" name="PlaceHolder 5"/>
          <p:cNvSpPr>
            <a:spLocks noGrp="1"/>
          </p:cNvSpPr>
          <p:nvPr>
            <p:ph type="body"/>
          </p:nvPr>
        </p:nvSpPr>
        <p:spPr>
          <a:xfrm>
            <a:off x="5152680" y="3044160"/>
            <a:ext cx="4426920" cy="156816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72"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73" name="PlaceHolder 2"/>
          <p:cNvSpPr>
            <a:spLocks noGrp="1"/>
          </p:cNvSpPr>
          <p:nvPr>
            <p:ph type="body"/>
          </p:nvPr>
        </p:nvSpPr>
        <p:spPr>
          <a:xfrm>
            <a:off x="504000" y="1326600"/>
            <a:ext cx="2920680" cy="1568160"/>
          </a:xfrm>
          <a:prstGeom prst="rect">
            <a:avLst/>
          </a:prstGeom>
        </p:spPr>
        <p:txBody>
          <a:bodyPr lIns="0" rIns="0" tIns="0" bIns="0">
            <a:normAutofit/>
          </a:bodyPr>
          <a:p>
            <a:endParaRPr b="0" lang="en-US" sz="3200" spc="-1" strike="noStrike">
              <a:latin typeface="Arial Narrow"/>
            </a:endParaRPr>
          </a:p>
        </p:txBody>
      </p:sp>
      <p:sp>
        <p:nvSpPr>
          <p:cNvPr id="74" name="PlaceHolder 3"/>
          <p:cNvSpPr>
            <a:spLocks noGrp="1"/>
          </p:cNvSpPr>
          <p:nvPr>
            <p:ph type="body"/>
          </p:nvPr>
        </p:nvSpPr>
        <p:spPr>
          <a:xfrm>
            <a:off x="3571200" y="1326600"/>
            <a:ext cx="2920680" cy="1568160"/>
          </a:xfrm>
          <a:prstGeom prst="rect">
            <a:avLst/>
          </a:prstGeom>
        </p:spPr>
        <p:txBody>
          <a:bodyPr lIns="0" rIns="0" tIns="0" bIns="0">
            <a:normAutofit/>
          </a:bodyPr>
          <a:p>
            <a:endParaRPr b="0" lang="en-US" sz="3200" spc="-1" strike="noStrike">
              <a:latin typeface="Arial Narrow"/>
            </a:endParaRPr>
          </a:p>
        </p:txBody>
      </p:sp>
      <p:sp>
        <p:nvSpPr>
          <p:cNvPr id="75" name="PlaceHolder 4"/>
          <p:cNvSpPr>
            <a:spLocks noGrp="1"/>
          </p:cNvSpPr>
          <p:nvPr>
            <p:ph type="body"/>
          </p:nvPr>
        </p:nvSpPr>
        <p:spPr>
          <a:xfrm>
            <a:off x="6638040" y="1326600"/>
            <a:ext cx="2920680" cy="1568160"/>
          </a:xfrm>
          <a:prstGeom prst="rect">
            <a:avLst/>
          </a:prstGeom>
        </p:spPr>
        <p:txBody>
          <a:bodyPr lIns="0" rIns="0" tIns="0" bIns="0">
            <a:normAutofit/>
          </a:bodyPr>
          <a:p>
            <a:endParaRPr b="0" lang="en-US" sz="3200" spc="-1" strike="noStrike">
              <a:latin typeface="Arial Narrow"/>
            </a:endParaRPr>
          </a:p>
        </p:txBody>
      </p:sp>
      <p:sp>
        <p:nvSpPr>
          <p:cNvPr id="76" name="PlaceHolder 5"/>
          <p:cNvSpPr>
            <a:spLocks noGrp="1"/>
          </p:cNvSpPr>
          <p:nvPr>
            <p:ph type="body"/>
          </p:nvPr>
        </p:nvSpPr>
        <p:spPr>
          <a:xfrm>
            <a:off x="504000" y="3044160"/>
            <a:ext cx="2920680" cy="1568160"/>
          </a:xfrm>
          <a:prstGeom prst="rect">
            <a:avLst/>
          </a:prstGeom>
        </p:spPr>
        <p:txBody>
          <a:bodyPr lIns="0" rIns="0" tIns="0" bIns="0">
            <a:normAutofit/>
          </a:bodyPr>
          <a:p>
            <a:endParaRPr b="0" lang="en-US" sz="3200" spc="-1" strike="noStrike">
              <a:latin typeface="Arial Narrow"/>
            </a:endParaRPr>
          </a:p>
        </p:txBody>
      </p:sp>
      <p:sp>
        <p:nvSpPr>
          <p:cNvPr id="77" name="PlaceHolder 6"/>
          <p:cNvSpPr>
            <a:spLocks noGrp="1"/>
          </p:cNvSpPr>
          <p:nvPr>
            <p:ph type="body"/>
          </p:nvPr>
        </p:nvSpPr>
        <p:spPr>
          <a:xfrm>
            <a:off x="3571200" y="3044160"/>
            <a:ext cx="2920680" cy="1568160"/>
          </a:xfrm>
          <a:prstGeom prst="rect">
            <a:avLst/>
          </a:prstGeom>
        </p:spPr>
        <p:txBody>
          <a:bodyPr lIns="0" rIns="0" tIns="0" bIns="0">
            <a:normAutofit/>
          </a:bodyPr>
          <a:p>
            <a:endParaRPr b="0" lang="en-US" sz="3200" spc="-1" strike="noStrike">
              <a:latin typeface="Arial Narrow"/>
            </a:endParaRPr>
          </a:p>
        </p:txBody>
      </p:sp>
      <p:sp>
        <p:nvSpPr>
          <p:cNvPr id="78" name="PlaceHolder 7"/>
          <p:cNvSpPr>
            <a:spLocks noGrp="1"/>
          </p:cNvSpPr>
          <p:nvPr>
            <p:ph type="body"/>
          </p:nvPr>
        </p:nvSpPr>
        <p:spPr>
          <a:xfrm>
            <a:off x="6638040" y="3044160"/>
            <a:ext cx="2920680" cy="156816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5" name="PlaceHolder 2"/>
          <p:cNvSpPr>
            <a:spLocks noGrp="1"/>
          </p:cNvSpPr>
          <p:nvPr>
            <p:ph type="body"/>
          </p:nvPr>
        </p:nvSpPr>
        <p:spPr>
          <a:xfrm>
            <a:off x="504000" y="1326600"/>
            <a:ext cx="9071640" cy="328824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7" name="PlaceHolder 2"/>
          <p:cNvSpPr>
            <a:spLocks noGrp="1"/>
          </p:cNvSpPr>
          <p:nvPr>
            <p:ph type="body"/>
          </p:nvPr>
        </p:nvSpPr>
        <p:spPr>
          <a:xfrm>
            <a:off x="504000" y="1326600"/>
            <a:ext cx="4426920" cy="3288240"/>
          </a:xfrm>
          <a:prstGeom prst="rect">
            <a:avLst/>
          </a:prstGeom>
        </p:spPr>
        <p:txBody>
          <a:bodyPr lIns="0" rIns="0" tIns="0" bIns="0">
            <a:normAutofit/>
          </a:bodyPr>
          <a:p>
            <a:endParaRPr b="0" lang="en-US" sz="3200" spc="-1" strike="noStrike">
              <a:latin typeface="Arial Narrow"/>
            </a:endParaRPr>
          </a:p>
        </p:txBody>
      </p:sp>
      <p:sp>
        <p:nvSpPr>
          <p:cNvPr id="8" name="PlaceHolder 3"/>
          <p:cNvSpPr>
            <a:spLocks noGrp="1"/>
          </p:cNvSpPr>
          <p:nvPr>
            <p:ph type="body"/>
          </p:nvPr>
        </p:nvSpPr>
        <p:spPr>
          <a:xfrm>
            <a:off x="5152680" y="1326600"/>
            <a:ext cx="4426920" cy="328824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504000" y="226080"/>
            <a:ext cx="9071640" cy="4388400"/>
          </a:xfrm>
          <a:prstGeom prst="rect">
            <a:avLst/>
          </a:prstGeom>
        </p:spPr>
        <p:txBody>
          <a:bodyPr lIns="0" rIns="0" tIns="0" bIns="0" anchor="ctr"/>
          <a:p>
            <a:pPr algn="ctr"/>
            <a:endParaRPr b="0" lang="en-US" sz="4000" spc="-1" strike="noStrike">
              <a:solidFill>
                <a:srgbClr val="000000"/>
              </a:solidFill>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12" name="PlaceHolder 2"/>
          <p:cNvSpPr>
            <a:spLocks noGrp="1"/>
          </p:cNvSpPr>
          <p:nvPr>
            <p:ph type="body"/>
          </p:nvPr>
        </p:nvSpPr>
        <p:spPr>
          <a:xfrm>
            <a:off x="504000" y="1326600"/>
            <a:ext cx="4426920" cy="1568160"/>
          </a:xfrm>
          <a:prstGeom prst="rect">
            <a:avLst/>
          </a:prstGeom>
        </p:spPr>
        <p:txBody>
          <a:bodyPr lIns="0" rIns="0" tIns="0" bIns="0">
            <a:normAutofit/>
          </a:bodyPr>
          <a:p>
            <a:endParaRPr b="0" lang="en-US" sz="3200" spc="-1" strike="noStrike">
              <a:latin typeface="Arial Narrow"/>
            </a:endParaRPr>
          </a:p>
        </p:txBody>
      </p:sp>
      <p:sp>
        <p:nvSpPr>
          <p:cNvPr id="13" name="PlaceHolder 3"/>
          <p:cNvSpPr>
            <a:spLocks noGrp="1"/>
          </p:cNvSpPr>
          <p:nvPr>
            <p:ph type="body"/>
          </p:nvPr>
        </p:nvSpPr>
        <p:spPr>
          <a:xfrm>
            <a:off x="5152680" y="1326600"/>
            <a:ext cx="4426920" cy="3288240"/>
          </a:xfrm>
          <a:prstGeom prst="rect">
            <a:avLst/>
          </a:prstGeom>
        </p:spPr>
        <p:txBody>
          <a:bodyPr lIns="0" rIns="0" tIns="0" bIns="0">
            <a:normAutofit/>
          </a:bodyPr>
          <a:p>
            <a:endParaRPr b="0" lang="en-US" sz="3200" spc="-1" strike="noStrike">
              <a:latin typeface="Arial Narrow"/>
            </a:endParaRPr>
          </a:p>
        </p:txBody>
      </p:sp>
      <p:sp>
        <p:nvSpPr>
          <p:cNvPr id="14" name="PlaceHolder 4"/>
          <p:cNvSpPr>
            <a:spLocks noGrp="1"/>
          </p:cNvSpPr>
          <p:nvPr>
            <p:ph type="body"/>
          </p:nvPr>
        </p:nvSpPr>
        <p:spPr>
          <a:xfrm>
            <a:off x="504000" y="3044160"/>
            <a:ext cx="4426920" cy="156816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16" name="PlaceHolder 2"/>
          <p:cNvSpPr>
            <a:spLocks noGrp="1"/>
          </p:cNvSpPr>
          <p:nvPr>
            <p:ph type="body"/>
          </p:nvPr>
        </p:nvSpPr>
        <p:spPr>
          <a:xfrm>
            <a:off x="504000" y="1326600"/>
            <a:ext cx="4426920" cy="3288240"/>
          </a:xfrm>
          <a:prstGeom prst="rect">
            <a:avLst/>
          </a:prstGeom>
        </p:spPr>
        <p:txBody>
          <a:bodyPr lIns="0" rIns="0" tIns="0" bIns="0">
            <a:normAutofit/>
          </a:bodyPr>
          <a:p>
            <a:endParaRPr b="0" lang="en-US" sz="3200" spc="-1" strike="noStrike">
              <a:latin typeface="Arial Narrow"/>
            </a:endParaRPr>
          </a:p>
        </p:txBody>
      </p:sp>
      <p:sp>
        <p:nvSpPr>
          <p:cNvPr id="17" name="PlaceHolder 3"/>
          <p:cNvSpPr>
            <a:spLocks noGrp="1"/>
          </p:cNvSpPr>
          <p:nvPr>
            <p:ph type="body"/>
          </p:nvPr>
        </p:nvSpPr>
        <p:spPr>
          <a:xfrm>
            <a:off x="5152680" y="1326600"/>
            <a:ext cx="4426920" cy="1568160"/>
          </a:xfrm>
          <a:prstGeom prst="rect">
            <a:avLst/>
          </a:prstGeom>
        </p:spPr>
        <p:txBody>
          <a:bodyPr lIns="0" rIns="0" tIns="0" bIns="0">
            <a:normAutofit/>
          </a:bodyPr>
          <a:p>
            <a:endParaRPr b="0" lang="en-US" sz="3200" spc="-1" strike="noStrike">
              <a:latin typeface="Arial Narrow"/>
            </a:endParaRPr>
          </a:p>
        </p:txBody>
      </p:sp>
      <p:sp>
        <p:nvSpPr>
          <p:cNvPr id="18" name="PlaceHolder 4"/>
          <p:cNvSpPr>
            <a:spLocks noGrp="1"/>
          </p:cNvSpPr>
          <p:nvPr>
            <p:ph type="body"/>
          </p:nvPr>
        </p:nvSpPr>
        <p:spPr>
          <a:xfrm>
            <a:off x="5152680" y="3044160"/>
            <a:ext cx="4426920" cy="1568160"/>
          </a:xfrm>
          <a:prstGeom prst="rect">
            <a:avLst/>
          </a:prstGeom>
        </p:spPr>
        <p:txBody>
          <a:bodyPr lIns="0" rIns="0" tIns="0" bIns="0">
            <a:normAutofit/>
          </a:bodyPr>
          <a:p>
            <a:endParaRPr b="0" lang="en-US" sz="3200" spc="-1" strike="noStrike">
              <a:latin typeface="Arial Narrow"/>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504000" y="226080"/>
            <a:ext cx="9071640" cy="946440"/>
          </a:xfrm>
          <a:prstGeom prst="rect">
            <a:avLst/>
          </a:prstGeom>
        </p:spPr>
        <p:txBody>
          <a:bodyPr lIns="0" rIns="0" tIns="0" bIns="0" anchor="ctr"/>
          <a:p>
            <a:pPr algn="ctr"/>
            <a:endParaRPr b="0" lang="en-US" sz="4400" spc="-1" strike="noStrike" cap="all">
              <a:latin typeface="Arial"/>
            </a:endParaRPr>
          </a:p>
        </p:txBody>
      </p:sp>
      <p:sp>
        <p:nvSpPr>
          <p:cNvPr id="20" name="PlaceHolder 2"/>
          <p:cNvSpPr>
            <a:spLocks noGrp="1"/>
          </p:cNvSpPr>
          <p:nvPr>
            <p:ph type="body"/>
          </p:nvPr>
        </p:nvSpPr>
        <p:spPr>
          <a:xfrm>
            <a:off x="504000" y="1326600"/>
            <a:ext cx="4426920" cy="1568160"/>
          </a:xfrm>
          <a:prstGeom prst="rect">
            <a:avLst/>
          </a:prstGeom>
        </p:spPr>
        <p:txBody>
          <a:bodyPr lIns="0" rIns="0" tIns="0" bIns="0">
            <a:normAutofit/>
          </a:bodyPr>
          <a:p>
            <a:endParaRPr b="0" lang="en-US" sz="3200" spc="-1" strike="noStrike">
              <a:latin typeface="Arial Narrow"/>
            </a:endParaRPr>
          </a:p>
        </p:txBody>
      </p:sp>
      <p:sp>
        <p:nvSpPr>
          <p:cNvPr id="21" name="PlaceHolder 3"/>
          <p:cNvSpPr>
            <a:spLocks noGrp="1"/>
          </p:cNvSpPr>
          <p:nvPr>
            <p:ph type="body"/>
          </p:nvPr>
        </p:nvSpPr>
        <p:spPr>
          <a:xfrm>
            <a:off x="5152680" y="1326600"/>
            <a:ext cx="4426920" cy="1568160"/>
          </a:xfrm>
          <a:prstGeom prst="rect">
            <a:avLst/>
          </a:prstGeom>
        </p:spPr>
        <p:txBody>
          <a:bodyPr lIns="0" rIns="0" tIns="0" bIns="0">
            <a:normAutofit/>
          </a:bodyPr>
          <a:p>
            <a:endParaRPr b="0" lang="en-US" sz="3200" spc="-1" strike="noStrike">
              <a:latin typeface="Arial Narrow"/>
            </a:endParaRPr>
          </a:p>
        </p:txBody>
      </p:sp>
      <p:sp>
        <p:nvSpPr>
          <p:cNvPr id="22" name="PlaceHolder 4"/>
          <p:cNvSpPr>
            <a:spLocks noGrp="1"/>
          </p:cNvSpPr>
          <p:nvPr>
            <p:ph type="body"/>
          </p:nvPr>
        </p:nvSpPr>
        <p:spPr>
          <a:xfrm>
            <a:off x="504000" y="3044160"/>
            <a:ext cx="9071640" cy="1568160"/>
          </a:xfrm>
          <a:prstGeom prst="rect">
            <a:avLst/>
          </a:prstGeom>
        </p:spPr>
        <p:txBody>
          <a:bodyPr lIns="0" rIns="0" tIns="0" bIns="0">
            <a:normAutofit/>
          </a:bodyPr>
          <a:p>
            <a:endParaRPr b="0" lang="en-US" sz="3200" spc="-1" strike="noStrike">
              <a:latin typeface="Arial Narrow"/>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jpe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 Id="rId9" Type="http://schemas.openxmlformats.org/officeDocument/2006/relationships/slideLayout" Target="../slideLayouts/slideLayout7.xml"/><Relationship Id="rId10" Type="http://schemas.openxmlformats.org/officeDocument/2006/relationships/slideLayout" Target="../slideLayouts/slideLayout8.xml"/><Relationship Id="rId11" Type="http://schemas.openxmlformats.org/officeDocument/2006/relationships/slideLayout" Target="../slideLayouts/slideLayout9.xml"/><Relationship Id="rId12" Type="http://schemas.openxmlformats.org/officeDocument/2006/relationships/slideLayout" Target="../slideLayouts/slideLayout10.xml"/><Relationship Id="rId13" Type="http://schemas.openxmlformats.org/officeDocument/2006/relationships/slideLayout" Target="../slideLayouts/slideLayout11.xml"/><Relationship Id="rId14"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2"/>
          <a:stretch>
            <a:fillRect/>
          </a:stretch>
        </a:blipFill>
      </p:bgPr>
    </p:bg>
    <p:spTree>
      <p:nvGrpSpPr>
        <p:cNvPr id="1" name=""/>
        <p:cNvGrpSpPr/>
        <p:nvPr/>
      </p:nvGrpSpPr>
      <p:grpSpPr>
        <a:xfrm>
          <a:off x="0" y="0"/>
          <a:ext cx="0" cy="0"/>
          <a:chOff x="0" y="0"/>
          <a:chExt cx="0" cy="0"/>
        </a:xfrm>
      </p:grpSpPr>
      <p:sp>
        <p:nvSpPr>
          <p:cNvPr id="0" name="PlaceHolder 1"/>
          <p:cNvSpPr>
            <a:spLocks noGrp="1"/>
          </p:cNvSpPr>
          <p:nvPr>
            <p:ph type="title"/>
          </p:nvPr>
        </p:nvSpPr>
        <p:spPr>
          <a:xfrm>
            <a:off x="504000" y="226080"/>
            <a:ext cx="9071640" cy="946440"/>
          </a:xfrm>
          <a:prstGeom prst="rect">
            <a:avLst/>
          </a:prstGeom>
        </p:spPr>
        <p:txBody>
          <a:bodyPr lIns="0" rIns="0" tIns="0" bIns="0" anchor="ctr"/>
          <a:p>
            <a:pPr algn="ctr"/>
            <a:r>
              <a:rPr b="0" lang="en-US" sz="4400" spc="-1" strike="noStrike" cap="small">
                <a:solidFill>
                  <a:srgbClr val="000099"/>
                </a:solidFill>
                <a:latin typeface="Arial"/>
              </a:rPr>
              <a:t>Click to edit the title text format</a:t>
            </a:r>
            <a:endParaRPr b="0" lang="en-US" sz="4400" spc="-1" strike="noStrike" cap="small">
              <a:solidFill>
                <a:srgbClr val="000099"/>
              </a:solidFill>
              <a:latin typeface="Arial"/>
            </a:endParaRPr>
          </a:p>
        </p:txBody>
      </p:sp>
      <p:sp>
        <p:nvSpPr>
          <p:cNvPr id="1" name="PlaceHolder 2"/>
          <p:cNvSpPr>
            <a:spLocks noGrp="1"/>
          </p:cNvSpPr>
          <p:nvPr>
            <p:ph type="body"/>
          </p:nvPr>
        </p:nvSpPr>
        <p:spPr>
          <a:xfrm>
            <a:off x="504000" y="1584720"/>
            <a:ext cx="9071640" cy="3288240"/>
          </a:xfrm>
          <a:prstGeom prst="rect">
            <a:avLst/>
          </a:prstGeom>
        </p:spPr>
        <p:txBody>
          <a:bodyPr lIns="0" rIns="0" tIns="0" bIns="0">
            <a:normAutofit/>
          </a:bodyPr>
          <a:p>
            <a:pPr marL="432000" indent="-324000">
              <a:spcBef>
                <a:spcPts val="1414"/>
              </a:spcBef>
              <a:buClr>
                <a:srgbClr val="000099"/>
              </a:buClr>
              <a:buSzPct val="45000"/>
              <a:buFont typeface="Wingdings" charset="2"/>
              <a:buChar char=""/>
            </a:pPr>
            <a:r>
              <a:rPr b="0" lang="en-US" sz="3200" spc="-1" strike="noStrike">
                <a:solidFill>
                  <a:srgbClr val="000099"/>
                </a:solidFill>
                <a:latin typeface="Arial Narrow"/>
              </a:rPr>
              <a:t>Click to edit the outline text format</a:t>
            </a:r>
            <a:endParaRPr b="0" lang="en-US" sz="3200" spc="-1" strike="noStrike">
              <a:solidFill>
                <a:srgbClr val="000099"/>
              </a:solidFill>
              <a:latin typeface="Arial Narrow"/>
            </a:endParaRPr>
          </a:p>
          <a:p>
            <a:pPr lvl="1" marL="864000" indent="-324000">
              <a:spcBef>
                <a:spcPts val="1134"/>
              </a:spcBef>
              <a:buClr>
                <a:srgbClr val="000099"/>
              </a:buClr>
              <a:buSzPct val="75000"/>
              <a:buFont typeface="Symbol" charset="2"/>
              <a:buChar char=""/>
            </a:pPr>
            <a:r>
              <a:rPr b="0" lang="en-US" sz="2800" spc="-1" strike="noStrike">
                <a:solidFill>
                  <a:srgbClr val="000099"/>
                </a:solidFill>
                <a:latin typeface="Arial Narrow"/>
              </a:rPr>
              <a:t>Second Outline Level</a:t>
            </a:r>
            <a:endParaRPr b="0" lang="en-US" sz="2800" spc="-1" strike="noStrike">
              <a:solidFill>
                <a:srgbClr val="000099"/>
              </a:solidFill>
              <a:latin typeface="Arial Narrow"/>
            </a:endParaRPr>
          </a:p>
          <a:p>
            <a:pPr lvl="2" marL="1296000" indent="-288000">
              <a:spcBef>
                <a:spcPts val="850"/>
              </a:spcBef>
              <a:buClr>
                <a:srgbClr val="000099"/>
              </a:buClr>
              <a:buSzPct val="45000"/>
              <a:buFont typeface="Wingdings" charset="2"/>
              <a:buChar char=""/>
            </a:pPr>
            <a:r>
              <a:rPr b="0" lang="en-US" sz="2400" spc="-1" strike="noStrike">
                <a:solidFill>
                  <a:srgbClr val="000099"/>
                </a:solidFill>
                <a:latin typeface="Arial Narrow"/>
              </a:rPr>
              <a:t>Third Outline Level</a:t>
            </a:r>
            <a:endParaRPr b="0" lang="en-US" sz="2400" spc="-1" strike="noStrike">
              <a:solidFill>
                <a:srgbClr val="000099"/>
              </a:solidFill>
              <a:latin typeface="Arial Narrow"/>
            </a:endParaRPr>
          </a:p>
          <a:p>
            <a:pPr lvl="3" marL="1728000" indent="-216000">
              <a:spcBef>
                <a:spcPts val="567"/>
              </a:spcBef>
              <a:buClr>
                <a:srgbClr val="000099"/>
              </a:buClr>
              <a:buSzPct val="75000"/>
              <a:buFont typeface="Symbol" charset="2"/>
              <a:buChar char=""/>
            </a:pPr>
            <a:r>
              <a:rPr b="0" lang="en-US" sz="2000" spc="-1" strike="noStrike">
                <a:solidFill>
                  <a:srgbClr val="000099"/>
                </a:solidFill>
                <a:latin typeface="Arial Narrow"/>
              </a:rPr>
              <a:t>Fourth Outline Level</a:t>
            </a:r>
            <a:endParaRPr b="0" lang="en-US" sz="2000" spc="-1" strike="noStrike">
              <a:solidFill>
                <a:srgbClr val="000099"/>
              </a:solidFill>
              <a:latin typeface="Arial Narrow"/>
            </a:endParaRPr>
          </a:p>
          <a:p>
            <a:pPr lvl="4" marL="2160000" indent="-216000">
              <a:spcBef>
                <a:spcPts val="283"/>
              </a:spcBef>
              <a:buClr>
                <a:srgbClr val="000099"/>
              </a:buClr>
              <a:buSzPct val="45000"/>
              <a:buFont typeface="Wingdings" charset="2"/>
              <a:buChar char=""/>
            </a:pPr>
            <a:r>
              <a:rPr b="0" lang="en-US" sz="2000" spc="-1" strike="noStrike">
                <a:solidFill>
                  <a:srgbClr val="000099"/>
                </a:solidFill>
                <a:latin typeface="Arial Narrow"/>
              </a:rPr>
              <a:t>Fifth Outline Level</a:t>
            </a:r>
            <a:endParaRPr b="0" lang="en-US" sz="2000" spc="-1" strike="noStrike">
              <a:solidFill>
                <a:srgbClr val="000099"/>
              </a:solidFill>
              <a:latin typeface="Arial Narrow"/>
            </a:endParaRPr>
          </a:p>
          <a:p>
            <a:pPr lvl="5" marL="2592000" indent="-216000">
              <a:spcBef>
                <a:spcPts val="283"/>
              </a:spcBef>
              <a:buClr>
                <a:srgbClr val="000099"/>
              </a:buClr>
              <a:buSzPct val="45000"/>
              <a:buFont typeface="Wingdings" charset="2"/>
              <a:buChar char=""/>
            </a:pPr>
            <a:r>
              <a:rPr b="0" lang="en-US" sz="2000" spc="-1" strike="noStrike">
                <a:solidFill>
                  <a:srgbClr val="000099"/>
                </a:solidFill>
                <a:latin typeface="Arial Narrow"/>
              </a:rPr>
              <a:t>Sixth Outline Level</a:t>
            </a:r>
            <a:endParaRPr b="0" lang="en-US" sz="2000" spc="-1" strike="noStrike">
              <a:solidFill>
                <a:srgbClr val="000099"/>
              </a:solidFill>
              <a:latin typeface="Arial Narrow"/>
            </a:endParaRPr>
          </a:p>
          <a:p>
            <a:pPr lvl="6" marL="3024000" indent="-216000">
              <a:spcBef>
                <a:spcPts val="283"/>
              </a:spcBef>
              <a:buClr>
                <a:srgbClr val="000099"/>
              </a:buClr>
              <a:buSzPct val="45000"/>
              <a:buFont typeface="Wingdings" charset="2"/>
              <a:buChar char=""/>
            </a:pPr>
            <a:r>
              <a:rPr b="0" lang="en-US" sz="2000" spc="-1" strike="noStrike">
                <a:solidFill>
                  <a:srgbClr val="000099"/>
                </a:solidFill>
                <a:latin typeface="Arial Narrow"/>
              </a:rPr>
              <a:t>Seventh Outline Level</a:t>
            </a:r>
            <a:endParaRPr b="0" lang="en-US" sz="2000" spc="-1" strike="noStrike">
              <a:solidFill>
                <a:srgbClr val="000099"/>
              </a:solidFill>
              <a:latin typeface="Arial Narrow"/>
            </a:endParaRPr>
          </a:p>
        </p:txBody>
      </p:sp>
    </p:spTree>
  </p:cSld>
  <p:clrMap bg1="lt1" bg2="lt2" tx1="dk1" tx2="dk2" accent1="accent1" accent2="accent2" accent3="accent3" accent4="accent4" accent5="accent5" accent6="accent6" hlink="hlink" folHlink="fol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8" name="PlaceHolder 1"/>
          <p:cNvSpPr>
            <a:spLocks noGrp="1"/>
          </p:cNvSpPr>
          <p:nvPr>
            <p:ph type="title"/>
          </p:nvPr>
        </p:nvSpPr>
        <p:spPr>
          <a:xfrm>
            <a:off x="504000" y="226080"/>
            <a:ext cx="9071640" cy="946440"/>
          </a:xfrm>
          <a:prstGeom prst="rect">
            <a:avLst/>
          </a:prstGeom>
        </p:spPr>
        <p:txBody>
          <a:bodyPr lIns="0" rIns="0" tIns="0" bIns="0" anchor="ctr"/>
          <a:p>
            <a:pPr algn="ctr"/>
            <a:r>
              <a:rPr b="0" lang="en-US" sz="4400" spc="-1" strike="noStrike" cap="all">
                <a:latin typeface="Arial"/>
              </a:rPr>
              <a:t>Click to edit the title text format</a:t>
            </a:r>
            <a:endParaRPr b="0" lang="en-US" sz="4400" spc="-1" strike="noStrike" cap="all">
              <a:latin typeface="Arial"/>
            </a:endParaRPr>
          </a:p>
        </p:txBody>
      </p:sp>
      <p:sp>
        <p:nvSpPr>
          <p:cNvPr id="39" name="PlaceHolder 2"/>
          <p:cNvSpPr>
            <a:spLocks noGrp="1"/>
          </p:cNvSpPr>
          <p:nvPr>
            <p:ph type="body"/>
          </p:nvPr>
        </p:nvSpPr>
        <p:spPr>
          <a:xfrm>
            <a:off x="504000" y="1326600"/>
            <a:ext cx="9071640" cy="3288240"/>
          </a:xfrm>
          <a:prstGeom prst="rect">
            <a:avLst/>
          </a:prstGeom>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Click to edit the outline text format</a:t>
            </a:r>
            <a:endParaRPr b="0" lang="en-US" sz="3200" spc="-1" strike="noStrike">
              <a:latin typeface="Arial Narrow"/>
            </a:endParaRPr>
          </a:p>
          <a:p>
            <a:pPr lvl="1" marL="864000" indent="-324000">
              <a:spcBef>
                <a:spcPts val="1134"/>
              </a:spcBef>
              <a:buClr>
                <a:srgbClr val="000000"/>
              </a:buClr>
              <a:buSzPct val="75000"/>
              <a:buFont typeface="Symbol" charset="2"/>
              <a:buChar char=""/>
            </a:pPr>
            <a:r>
              <a:rPr b="0" lang="en-US" sz="2800" spc="-1" strike="noStrike">
                <a:latin typeface="Arial Narrow"/>
              </a:rPr>
              <a:t>Second Outline Level</a:t>
            </a:r>
            <a:endParaRPr b="0" lang="en-US" sz="2800" spc="-1" strike="noStrike">
              <a:latin typeface="Arial Narrow"/>
            </a:endParaRPr>
          </a:p>
          <a:p>
            <a:pPr lvl="2" marL="1296000" indent="-288000">
              <a:spcBef>
                <a:spcPts val="850"/>
              </a:spcBef>
              <a:buClr>
                <a:srgbClr val="000000"/>
              </a:buClr>
              <a:buSzPct val="45000"/>
              <a:buFont typeface="Wingdings" charset="2"/>
              <a:buChar char=""/>
            </a:pPr>
            <a:r>
              <a:rPr b="0" lang="en-US" sz="2400" spc="-1" strike="noStrike">
                <a:latin typeface="Arial Narrow"/>
              </a:rPr>
              <a:t>Third Outline Level</a:t>
            </a:r>
            <a:endParaRPr b="0" lang="en-US" sz="2400" spc="-1" strike="noStrike">
              <a:latin typeface="Arial Narrow"/>
            </a:endParaRPr>
          </a:p>
          <a:p>
            <a:pPr lvl="3" marL="1728000" indent="-216000">
              <a:spcBef>
                <a:spcPts val="567"/>
              </a:spcBef>
              <a:buClr>
                <a:srgbClr val="000000"/>
              </a:buClr>
              <a:buSzPct val="75000"/>
              <a:buFont typeface="Symbol" charset="2"/>
              <a:buChar char=""/>
            </a:pPr>
            <a:r>
              <a:rPr b="0" lang="en-US" sz="2000" spc="-1" strike="noStrike">
                <a:latin typeface="Arial Narrow"/>
              </a:rPr>
              <a:t>Fourth Outline Level</a:t>
            </a:r>
            <a:endParaRPr b="0" lang="en-US" sz="2000" spc="-1" strike="noStrike">
              <a:latin typeface="Arial Narrow"/>
            </a:endParaRPr>
          </a:p>
          <a:p>
            <a:pPr lvl="4" marL="2160000" indent="-216000">
              <a:spcBef>
                <a:spcPts val="283"/>
              </a:spcBef>
              <a:buClr>
                <a:srgbClr val="000000"/>
              </a:buClr>
              <a:buSzPct val="45000"/>
              <a:buFont typeface="Wingdings" charset="2"/>
              <a:buChar char=""/>
            </a:pPr>
            <a:r>
              <a:rPr b="0" lang="en-US" sz="2000" spc="-1" strike="noStrike">
                <a:latin typeface="Arial Narrow"/>
              </a:rPr>
              <a:t>Fifth Outline Level</a:t>
            </a:r>
            <a:endParaRPr b="0" lang="en-US" sz="2000" spc="-1" strike="noStrike">
              <a:latin typeface="Arial Narrow"/>
            </a:endParaRPr>
          </a:p>
          <a:p>
            <a:pPr lvl="5" marL="2592000" indent="-216000">
              <a:spcBef>
                <a:spcPts val="283"/>
              </a:spcBef>
              <a:buClr>
                <a:srgbClr val="000000"/>
              </a:buClr>
              <a:buSzPct val="45000"/>
              <a:buFont typeface="Wingdings" charset="2"/>
              <a:buChar char=""/>
            </a:pPr>
            <a:r>
              <a:rPr b="0" lang="en-US" sz="2000" spc="-1" strike="noStrike">
                <a:latin typeface="Arial Narrow"/>
              </a:rPr>
              <a:t>Sixth Outline Level</a:t>
            </a:r>
            <a:endParaRPr b="0" lang="en-US" sz="2000" spc="-1" strike="noStrike">
              <a:latin typeface="Arial Narrow"/>
            </a:endParaRPr>
          </a:p>
          <a:p>
            <a:pPr lvl="6" marL="3024000" indent="-216000">
              <a:spcBef>
                <a:spcPts val="283"/>
              </a:spcBef>
              <a:buClr>
                <a:srgbClr val="000000"/>
              </a:buClr>
              <a:buSzPct val="45000"/>
              <a:buFont typeface="Wingdings" charset="2"/>
              <a:buChar char=""/>
            </a:pPr>
            <a:r>
              <a:rPr b="0" lang="en-US" sz="2000" spc="-1" strike="noStrike">
                <a:latin typeface="Arial Narrow"/>
              </a:rPr>
              <a:t>Seventh Outline Level</a:t>
            </a:r>
            <a:endParaRPr b="0" lang="en-US" sz="2000" spc="-1" strike="noStrike">
              <a:latin typeface="Arial Narrow"/>
            </a:endParaRPr>
          </a:p>
        </p:txBody>
      </p:sp>
      <p:sp>
        <p:nvSpPr>
          <p:cNvPr id="40" name="PlaceHolder 3"/>
          <p:cNvSpPr>
            <a:spLocks noGrp="1"/>
          </p:cNvSpPr>
          <p:nvPr>
            <p:ph type="dt"/>
          </p:nvPr>
        </p:nvSpPr>
        <p:spPr>
          <a:xfrm>
            <a:off x="504000" y="5165280"/>
            <a:ext cx="2348280" cy="390600"/>
          </a:xfrm>
          <a:prstGeom prst="rect">
            <a:avLst/>
          </a:prstGeom>
        </p:spPr>
        <p:txBody>
          <a:bodyPr lIns="0" rIns="0" tIns="0" bIns="0"/>
          <a:p>
            <a:r>
              <a:rPr b="0" lang="en-US" sz="1400" spc="-1" strike="noStrike">
                <a:latin typeface="Times New Roman"/>
              </a:rPr>
              <a:t>&lt;date/time&gt;</a:t>
            </a:r>
            <a:endParaRPr b="0" lang="en-US" sz="1400" spc="-1" strike="noStrike">
              <a:latin typeface="Times New Roman"/>
            </a:endParaRPr>
          </a:p>
        </p:txBody>
      </p:sp>
      <p:sp>
        <p:nvSpPr>
          <p:cNvPr id="41" name="PlaceHolder 4"/>
          <p:cNvSpPr>
            <a:spLocks noGrp="1"/>
          </p:cNvSpPr>
          <p:nvPr>
            <p:ph type="ftr"/>
          </p:nvPr>
        </p:nvSpPr>
        <p:spPr>
          <a:xfrm>
            <a:off x="3447360" y="5165280"/>
            <a:ext cx="3195000" cy="390600"/>
          </a:xfrm>
          <a:prstGeom prst="rect">
            <a:avLst/>
          </a:prstGeom>
        </p:spPr>
        <p:txBody>
          <a:bodyPr lIns="0" rIns="0" tIns="0" bIns="0"/>
          <a:p>
            <a:pPr algn="ctr"/>
            <a:r>
              <a:rPr b="0" lang="en-US" sz="1400" spc="-1" strike="noStrike">
                <a:latin typeface="Times New Roman"/>
              </a:rPr>
              <a:t>&lt;footer&gt;</a:t>
            </a:r>
            <a:endParaRPr b="0" lang="en-US" sz="1400" spc="-1" strike="noStrike">
              <a:latin typeface="Times New Roman"/>
            </a:endParaRPr>
          </a:p>
        </p:txBody>
      </p:sp>
      <p:sp>
        <p:nvSpPr>
          <p:cNvPr id="42" name="PlaceHolder 5"/>
          <p:cNvSpPr>
            <a:spLocks noGrp="1"/>
          </p:cNvSpPr>
          <p:nvPr>
            <p:ph type="sldNum"/>
          </p:nvPr>
        </p:nvSpPr>
        <p:spPr>
          <a:xfrm>
            <a:off x="7227360" y="5165280"/>
            <a:ext cx="2348280" cy="390600"/>
          </a:xfrm>
          <a:prstGeom prst="rect">
            <a:avLst/>
          </a:prstGeom>
        </p:spPr>
        <p:txBody>
          <a:bodyPr lIns="0" rIns="0" tIns="0" bIns="0"/>
          <a:p>
            <a:pPr algn="r"/>
            <a:fld id="{4420AD5C-596A-44F6-BFEC-1B59854E7039}" type="slidenum">
              <a:rPr b="0" lang="en-US" sz="1400" spc="-1" strike="noStrike">
                <a:latin typeface="Times New Roman"/>
              </a:rPr>
              <a:t>&lt;number&gt;</a:t>
            </a:fld>
            <a:endParaRPr b="0" lang="en-US" sz="1400" spc="-1" strike="noStrike">
              <a:latin typeface="Times New Roman"/>
            </a:endParaRPr>
          </a:p>
        </p:txBody>
      </p:sp>
    </p:spTree>
  </p:cSld>
  <p:clrMap bg1="lt1" bg2="lt2" tx1="dk1" tx2="dk2" accent1="accent1" accent2="accent2" accent3="accent3" accent4="accent4" accent5="accent5" accent6="accent6" hlink="hlink" folHlink="folHlink"/>
  <p:sldLayoutIdLst>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2.jpeg"/><Relationship Id="rId2" Type="http://schemas.openxmlformats.org/officeDocument/2006/relationships/slideLayout" Target="../slideLayouts/slideLayout18.xml"/>
</Relationships>
</file>

<file path=ppt/slides/_rels/slide10.xml.rels><?xml version="1.0" encoding="UTF-8"?>
<Relationships xmlns="http://schemas.openxmlformats.org/package/2006/relationships"><Relationship Id="rId1" Type="http://schemas.openxmlformats.org/officeDocument/2006/relationships/image" Target="../media/image11.jpeg"/><Relationship Id="rId2" Type="http://schemas.openxmlformats.org/officeDocument/2006/relationships/slideLayout" Target="../slideLayouts/slideLayout13.xml"/>
</Relationships>
</file>

<file path=ppt/slides/_rels/slide11.xml.rels><?xml version="1.0" encoding="UTF-8"?>
<Relationships xmlns="http://schemas.openxmlformats.org/package/2006/relationships"><Relationship Id="rId1" Type="http://schemas.openxmlformats.org/officeDocument/2006/relationships/image" Target="../media/image12.jpeg"/><Relationship Id="rId2" Type="http://schemas.openxmlformats.org/officeDocument/2006/relationships/slideLayout" Target="../slideLayouts/slideLayout18.xml"/>
</Relationships>
</file>

<file path=ppt/slides/_rels/slide12.xml.rels><?xml version="1.0" encoding="UTF-8"?>
<Relationships xmlns="http://schemas.openxmlformats.org/package/2006/relationships"><Relationship Id="rId1" Type="http://schemas.openxmlformats.org/officeDocument/2006/relationships/image" Target="../media/image13.jpeg"/><Relationship Id="rId2" Type="http://schemas.openxmlformats.org/officeDocument/2006/relationships/slideLayout" Target="../slideLayouts/slideLayout15.xml"/>
</Relationships>
</file>

<file path=ppt/slides/_rels/slide13.xml.rels><?xml version="1.0" encoding="UTF-8"?>
<Relationships xmlns="http://schemas.openxmlformats.org/package/2006/relationships"><Relationship Id="rId1" Type="http://schemas.openxmlformats.org/officeDocument/2006/relationships/image" Target="../media/image14.jpeg"/><Relationship Id="rId2" Type="http://schemas.openxmlformats.org/officeDocument/2006/relationships/slideLayout" Target="../slideLayouts/slideLayout15.xml"/>
</Relationships>
</file>

<file path=ppt/slides/_rels/slide14.xml.rels><?xml version="1.0" encoding="UTF-8"?>
<Relationships xmlns="http://schemas.openxmlformats.org/package/2006/relationships"><Relationship Id="rId1" Type="http://schemas.openxmlformats.org/officeDocument/2006/relationships/image" Target="../media/image15.jpeg"/><Relationship Id="rId2" Type="http://schemas.openxmlformats.org/officeDocument/2006/relationships/slideLayout" Target="../slideLayouts/slideLayout15.xml"/>
</Relationships>
</file>

<file path=ppt/slides/_rels/slide15.xml.rels><?xml version="1.0" encoding="UTF-8"?>
<Relationships xmlns="http://schemas.openxmlformats.org/package/2006/relationships"><Relationship Id="rId1" Type="http://schemas.openxmlformats.org/officeDocument/2006/relationships/image" Target="../media/image16.jpeg"/><Relationship Id="rId2" Type="http://schemas.openxmlformats.org/officeDocument/2006/relationships/slideLayout" Target="../slideLayouts/slideLayout15.xml"/>
</Relationships>
</file>

<file path=ppt/slides/_rels/slide16.xml.rels><?xml version="1.0" encoding="UTF-8"?>
<Relationships xmlns="http://schemas.openxmlformats.org/package/2006/relationships"><Relationship Id="rId1" Type="http://schemas.openxmlformats.org/officeDocument/2006/relationships/image" Target="../media/image17.jpeg"/><Relationship Id="rId2" Type="http://schemas.openxmlformats.org/officeDocument/2006/relationships/slideLayout" Target="../slideLayouts/slideLayout13.xml"/>
</Relationships>
</file>

<file path=ppt/slides/_rels/slide17.xml.rels><?xml version="1.0" encoding="UTF-8"?>
<Relationships xmlns="http://schemas.openxmlformats.org/package/2006/relationships"><Relationship Id="rId1" Type="http://schemas.openxmlformats.org/officeDocument/2006/relationships/image" Target="../media/image18.jpeg"/><Relationship Id="rId2" Type="http://schemas.openxmlformats.org/officeDocument/2006/relationships/slideLayout" Target="../slideLayouts/slideLayout15.xml"/>
</Relationships>
</file>

<file path=ppt/slides/_rels/slide18.xml.rels><?xml version="1.0" encoding="UTF-8"?>
<Relationships xmlns="http://schemas.openxmlformats.org/package/2006/relationships"><Relationship Id="rId1" Type="http://schemas.openxmlformats.org/officeDocument/2006/relationships/image" Target="../media/image19.jpeg"/><Relationship Id="rId2" Type="http://schemas.openxmlformats.org/officeDocument/2006/relationships/slideLayout" Target="../slideLayouts/slideLayout15.xml"/>
</Relationships>
</file>

<file path=ppt/slides/_rels/slide19.xml.rels><?xml version="1.0" encoding="UTF-8"?>
<Relationships xmlns="http://schemas.openxmlformats.org/package/2006/relationships"><Relationship Id="rId1" Type="http://schemas.openxmlformats.org/officeDocument/2006/relationships/image" Target="../media/image20.jpeg"/><Relationship Id="rId2" Type="http://schemas.openxmlformats.org/officeDocument/2006/relationships/slideLayout" Target="../slideLayouts/slideLayout18.xml"/>
</Relationships>
</file>

<file path=ppt/slides/_rels/slide2.xml.rels><?xml version="1.0" encoding="UTF-8"?>
<Relationships xmlns="http://schemas.openxmlformats.org/package/2006/relationships"><Relationship Id="rId1" Type="http://schemas.openxmlformats.org/officeDocument/2006/relationships/image" Target="../media/image3.jpeg"/><Relationship Id="rId2" Type="http://schemas.openxmlformats.org/officeDocument/2006/relationships/slideLayout" Target="../slideLayouts/slideLayout13.xml"/>
</Relationships>
</file>

<file path=ppt/slides/_rels/slide20.xml.rels><?xml version="1.0" encoding="UTF-8"?>
<Relationships xmlns="http://schemas.openxmlformats.org/package/2006/relationships"><Relationship Id="rId1" Type="http://schemas.openxmlformats.org/officeDocument/2006/relationships/image" Target="../media/image21.jpeg"/><Relationship Id="rId2" Type="http://schemas.openxmlformats.org/officeDocument/2006/relationships/slideLayout" Target="../slideLayouts/slideLayout15.xml"/>
</Relationships>
</file>

<file path=ppt/slides/_rels/slide21.xml.rels><?xml version="1.0" encoding="UTF-8"?>
<Relationships xmlns="http://schemas.openxmlformats.org/package/2006/relationships"><Relationship Id="rId1" Type="http://schemas.openxmlformats.org/officeDocument/2006/relationships/image" Target="../media/image22.jpeg"/><Relationship Id="rId2" Type="http://schemas.openxmlformats.org/officeDocument/2006/relationships/slideLayout" Target="../slideLayouts/slideLayout15.xml"/>
</Relationships>
</file>

<file path=ppt/slides/_rels/slide3.xml.rels><?xml version="1.0" encoding="UTF-8"?>
<Relationships xmlns="http://schemas.openxmlformats.org/package/2006/relationships"><Relationship Id="rId1" Type="http://schemas.openxmlformats.org/officeDocument/2006/relationships/image" Target="../media/image4.jpeg"/><Relationship Id="rId2" Type="http://schemas.openxmlformats.org/officeDocument/2006/relationships/slideLayout" Target="../slideLayouts/slideLayout18.xml"/>
</Relationships>
</file>

<file path=ppt/slides/_rels/slide4.xml.rels><?xml version="1.0" encoding="UTF-8"?>
<Relationships xmlns="http://schemas.openxmlformats.org/package/2006/relationships"><Relationship Id="rId1" Type="http://schemas.openxmlformats.org/officeDocument/2006/relationships/image" Target="../media/image5.jpeg"/><Relationship Id="rId2" Type="http://schemas.openxmlformats.org/officeDocument/2006/relationships/slideLayout" Target="../slideLayouts/slideLayout15.xml"/>
</Relationships>
</file>

<file path=ppt/slides/_rels/slide5.xml.rels><?xml version="1.0" encoding="UTF-8"?>
<Relationships xmlns="http://schemas.openxmlformats.org/package/2006/relationships"><Relationship Id="rId1" Type="http://schemas.openxmlformats.org/officeDocument/2006/relationships/image" Target="../media/image6.jpeg"/><Relationship Id="rId2" Type="http://schemas.openxmlformats.org/officeDocument/2006/relationships/slideLayout" Target="../slideLayouts/slideLayout15.xml"/>
</Relationships>
</file>

<file path=ppt/slides/_rels/slide6.xml.rels><?xml version="1.0" encoding="UTF-8"?>
<Relationships xmlns="http://schemas.openxmlformats.org/package/2006/relationships"><Relationship Id="rId1" Type="http://schemas.openxmlformats.org/officeDocument/2006/relationships/image" Target="../media/image7.jpeg"/><Relationship Id="rId2" Type="http://schemas.openxmlformats.org/officeDocument/2006/relationships/slideLayout" Target="../slideLayouts/slideLayout15.xml"/>
</Relationships>
</file>

<file path=ppt/slides/_rels/slide7.xml.rels><?xml version="1.0" encoding="UTF-8"?>
<Relationships xmlns="http://schemas.openxmlformats.org/package/2006/relationships"><Relationship Id="rId1" Type="http://schemas.openxmlformats.org/officeDocument/2006/relationships/image" Target="../media/image8.jpeg"/><Relationship Id="rId2" Type="http://schemas.openxmlformats.org/officeDocument/2006/relationships/slideLayout" Target="../slideLayouts/slideLayout15.xml"/>
</Relationships>
</file>

<file path=ppt/slides/_rels/slide8.xml.rels><?xml version="1.0" encoding="UTF-8"?>
<Relationships xmlns="http://schemas.openxmlformats.org/package/2006/relationships"><Relationship Id="rId1" Type="http://schemas.openxmlformats.org/officeDocument/2006/relationships/image" Target="../media/image9.jpeg"/><Relationship Id="rId2" Type="http://schemas.openxmlformats.org/officeDocument/2006/relationships/slideLayout" Target="../slideLayouts/slideLayout15.xml"/>
</Relationships>
</file>

<file path=ppt/slides/_rels/slide9.xml.rels><?xml version="1.0" encoding="UTF-8"?>
<Relationships xmlns="http://schemas.openxmlformats.org/package/2006/relationships"><Relationship Id="rId1" Type="http://schemas.openxmlformats.org/officeDocument/2006/relationships/image" Target="../media/image10.jpeg"/><Relationship Id="rId2" Type="http://schemas.openxmlformats.org/officeDocument/2006/relationships/slideLayout" Target="../slideLayouts/slideLayout15.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79" name="TextShape 1"/>
          <p:cNvSpPr txBox="1"/>
          <p:nvPr/>
        </p:nvSpPr>
        <p:spPr>
          <a:xfrm>
            <a:off x="504000" y="640800"/>
            <a:ext cx="9071640" cy="4388400"/>
          </a:xfrm>
          <a:prstGeom prst="rect">
            <a:avLst/>
          </a:prstGeom>
          <a:noFill/>
          <a:ln>
            <a:noFill/>
          </a:ln>
        </p:spPr>
        <p:txBody>
          <a:bodyPr lIns="0" rIns="0" tIns="0" bIns="0" anchor="ctr"/>
          <a:p>
            <a:pPr algn="ctr"/>
            <a:r>
              <a:rPr b="0" lang="en-US" sz="4800" spc="-1" strike="noStrike">
                <a:solidFill>
                  <a:srgbClr val="ffffff"/>
                </a:solidFill>
                <a:latin typeface="Arial Black"/>
              </a:rPr>
              <a:t>Why You Need a Social Media Marketing Strategy </a:t>
            </a:r>
            <a:endParaRPr b="0" lang="en-US" sz="4800" spc="-1" strike="noStrike">
              <a:solidFill>
                <a:srgbClr val="000000"/>
              </a:solidFill>
              <a:latin typeface="Arial"/>
            </a:endParaRPr>
          </a:p>
        </p:txBody>
      </p:sp>
    </p:spTree>
  </p:cSld>
  <p:timing>
    <p:tnLst>
      <p:par>
        <p:cTn id="1" dur="indefinite" restart="never" nodeType="tmRoot">
          <p:childTnLst>
            <p:seq>
              <p:cTn id="2" dur="indefinite" nodeType="mainSeq"/>
              <p:prevCondLst>
                <p:cond delay="0" evt="onPrev">
                  <p:tgtEl>
                    <p:sldTgt/>
                  </p:tgtEl>
                </p:cond>
              </p:prevCondLst>
              <p:nextCondLst>
                <p:cond delay="0" evt="onNext">
                  <p:tgtEl>
                    <p:sldTgt/>
                  </p:tgtEl>
                </p:cond>
              </p:nextCondLst>
            </p:seq>
          </p:childTnLst>
        </p:cTn>
      </p:par>
    </p:tnLst>
  </p:timing>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pic>
        <p:nvPicPr>
          <p:cNvPr id="94" name="" descr=""/>
          <p:cNvPicPr/>
          <p:nvPr/>
        </p:nvPicPr>
        <p:blipFill>
          <a:blip r:embed="rId1"/>
          <a:stretch/>
        </p:blipFill>
        <p:spPr>
          <a:xfrm>
            <a:off x="360" y="360"/>
            <a:ext cx="10079640" cy="5669640"/>
          </a:xfrm>
          <a:prstGeom prst="rect">
            <a:avLst/>
          </a:prstGeom>
          <a:ln>
            <a:noFill/>
          </a:ln>
        </p:spPr>
      </p:pic>
    </p:spTree>
  </p:cSld>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95" name="TextShape 1"/>
          <p:cNvSpPr txBox="1"/>
          <p:nvPr/>
        </p:nvSpPr>
        <p:spPr>
          <a:xfrm>
            <a:off x="504000" y="640800"/>
            <a:ext cx="9071640" cy="4388400"/>
          </a:xfrm>
          <a:prstGeom prst="rect">
            <a:avLst/>
          </a:prstGeom>
          <a:noFill/>
          <a:ln>
            <a:noFill/>
          </a:ln>
        </p:spPr>
        <p:txBody>
          <a:bodyPr lIns="0" rIns="0" tIns="0" bIns="0" anchor="ctr"/>
          <a:p>
            <a:pPr algn="ctr"/>
            <a:r>
              <a:rPr b="0" lang="en-US" sz="4000" spc="-1" strike="noStrike">
                <a:solidFill>
                  <a:srgbClr val="000000"/>
                </a:solidFill>
                <a:latin typeface="Arial"/>
              </a:rPr>
              <a:t>Once you have planned and outlined your goals, social media marketing is the tool that you will use to reach them.</a:t>
            </a:r>
            <a:endParaRPr b="0" lang="en-US" sz="4000" spc="-1" strike="noStrike">
              <a:solidFill>
                <a:srgbClr val="000000"/>
              </a:solidFill>
              <a:latin typeface="Arial"/>
            </a:endParaRPr>
          </a:p>
        </p:txBody>
      </p:sp>
    </p:spTree>
  </p:cSld>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96"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97" name="TextShape 2"/>
          <p:cNvSpPr txBox="1"/>
          <p:nvPr/>
        </p:nvSpPr>
        <p:spPr>
          <a:xfrm>
            <a:off x="504000" y="1302840"/>
            <a:ext cx="9071640" cy="306432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Making sales, getting click-throughs, or whatever your goal is, are all tangible outcomes of social media marketing.</a:t>
            </a:r>
            <a:endParaRPr b="0" lang="en-US" sz="3200" spc="-1" strike="noStrike">
              <a:latin typeface="Arial Narrow"/>
            </a:endParaRPr>
          </a:p>
        </p:txBody>
      </p:sp>
    </p:spTree>
  </p:cSld>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98"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99" name="TextShape 2"/>
          <p:cNvSpPr txBox="1"/>
          <p:nvPr/>
        </p:nvSpPr>
        <p:spPr>
          <a:xfrm>
            <a:off x="504000" y="1302840"/>
            <a:ext cx="9071640" cy="306432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Making sales, getting click-throughs, or whatever your goal is, are all tangible outcomes of social media marketing. </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They are things that you can measure and see if your marketing is working or if it is not connecting with your audience effectively.</a:t>
            </a:r>
            <a:endParaRPr b="0" lang="en-US" sz="3200" spc="-1" strike="noStrike">
              <a:latin typeface="Arial Narrow"/>
            </a:endParaRPr>
          </a:p>
        </p:txBody>
      </p:sp>
    </p:spTree>
  </p:cSld>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00"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01" name="TextShape 2"/>
          <p:cNvSpPr txBox="1"/>
          <p:nvPr/>
        </p:nvSpPr>
        <p:spPr>
          <a:xfrm>
            <a:off x="504000" y="1826640"/>
            <a:ext cx="9071640" cy="201672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4000" spc="-1" strike="noStrike">
                <a:latin typeface="Arial Narrow"/>
              </a:rPr>
              <a:t>It shows your value as a brand.</a:t>
            </a:r>
            <a:endParaRPr b="0" lang="en-US" sz="4000" spc="-1" strike="noStrike">
              <a:latin typeface="Arial Narrow"/>
            </a:endParaRPr>
          </a:p>
        </p:txBody>
      </p:sp>
    </p:spTree>
  </p:cSld>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02"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03" name="TextShape 2"/>
          <p:cNvSpPr txBox="1"/>
          <p:nvPr/>
        </p:nvSpPr>
        <p:spPr>
          <a:xfrm>
            <a:off x="504000" y="1826640"/>
            <a:ext cx="9071640" cy="201672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4000" spc="-1" strike="noStrike">
                <a:latin typeface="Arial Narrow"/>
              </a:rPr>
              <a:t>It shows your value as a brand. </a:t>
            </a:r>
            <a:endParaRPr b="0" lang="en-US" sz="4000" spc="-1" strike="noStrike">
              <a:latin typeface="Arial Narrow"/>
            </a:endParaRPr>
          </a:p>
          <a:p>
            <a:pPr marL="432000" indent="-324000">
              <a:spcBef>
                <a:spcPts val="1414"/>
              </a:spcBef>
              <a:buClr>
                <a:srgbClr val="000000"/>
              </a:buClr>
              <a:buSzPct val="45000"/>
              <a:buFont typeface="Wingdings" charset="2"/>
              <a:buChar char=""/>
            </a:pPr>
            <a:r>
              <a:rPr b="0" lang="en-US" sz="4000" spc="-1" strike="noStrike">
                <a:latin typeface="Arial Narrow"/>
              </a:rPr>
              <a:t>It is a quantitative result of how valuable your brand is.  </a:t>
            </a:r>
            <a:endParaRPr b="0" lang="en-US" sz="4000" spc="-1" strike="noStrike">
              <a:latin typeface="Arial Narrow"/>
            </a:endParaRPr>
          </a:p>
        </p:txBody>
      </p:sp>
    </p:spTree>
  </p:cSld>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pic>
        <p:nvPicPr>
          <p:cNvPr id="104" name="" descr=""/>
          <p:cNvPicPr/>
          <p:nvPr/>
        </p:nvPicPr>
        <p:blipFill>
          <a:blip r:embed="rId1"/>
          <a:stretch/>
        </p:blipFill>
        <p:spPr>
          <a:xfrm>
            <a:off x="794520" y="32040"/>
            <a:ext cx="8564760" cy="5669640"/>
          </a:xfrm>
          <a:prstGeom prst="rect">
            <a:avLst/>
          </a:prstGeom>
          <a:ln>
            <a:noFill/>
          </a:ln>
        </p:spPr>
      </p:pic>
    </p:spTree>
  </p:cSld>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05"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06" name="TextShape 2"/>
          <p:cNvSpPr txBox="1"/>
          <p:nvPr/>
        </p:nvSpPr>
        <p:spPr>
          <a:xfrm>
            <a:off x="504000" y="1522080"/>
            <a:ext cx="9071640" cy="262620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If they are interacting, if they are following through, and if they are continuing to engage in your content, by analyzing your data, you will be able to tell. </a:t>
            </a:r>
            <a:endParaRPr b="0" lang="en-US" sz="3200" spc="-1" strike="noStrike">
              <a:latin typeface="Arial Narrow"/>
            </a:endParaRPr>
          </a:p>
        </p:txBody>
      </p:sp>
    </p:spTree>
  </p:cSld>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07"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08" name="TextShape 2"/>
          <p:cNvSpPr txBox="1"/>
          <p:nvPr/>
        </p:nvSpPr>
        <p:spPr>
          <a:xfrm>
            <a:off x="504000" y="1522080"/>
            <a:ext cx="9071640" cy="262620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If they are interacting, if they are following through, and if they are continuing to engage in your content, by analyzing your data, you will be able to tell. </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It is an easy method to know whether your content is resonating with your audience.</a:t>
            </a:r>
            <a:endParaRPr b="0" lang="en-US" sz="3200" spc="-1" strike="noStrike">
              <a:latin typeface="Arial Narrow"/>
            </a:endParaRPr>
          </a:p>
        </p:txBody>
      </p:sp>
    </p:spTree>
  </p:cSld>
</p:sld>
</file>

<file path=ppt/slides/slide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09" name="TextShape 1"/>
          <p:cNvSpPr txBox="1"/>
          <p:nvPr/>
        </p:nvSpPr>
        <p:spPr>
          <a:xfrm>
            <a:off x="504000" y="640800"/>
            <a:ext cx="9071640" cy="4388400"/>
          </a:xfrm>
          <a:prstGeom prst="rect">
            <a:avLst/>
          </a:prstGeom>
          <a:noFill/>
          <a:ln>
            <a:noFill/>
          </a:ln>
        </p:spPr>
        <p:txBody>
          <a:bodyPr lIns="0" rIns="0" tIns="0" bIns="0" anchor="ctr"/>
          <a:p>
            <a:pPr algn="ctr"/>
            <a:r>
              <a:rPr b="0" lang="en-US" sz="4000" spc="-1" strike="noStrike">
                <a:solidFill>
                  <a:srgbClr val="000000"/>
                </a:solidFill>
                <a:latin typeface="Arial"/>
              </a:rPr>
              <a:t>Regular updating of your social     media marketing strategy will allow    you to continue to make strides  towards your goals.</a:t>
            </a:r>
            <a:endParaRPr b="0" lang="en-US" sz="4000" spc="-1" strike="noStrike">
              <a:solidFill>
                <a:srgbClr val="000000"/>
              </a:solidFill>
              <a:latin typeface="Arial"/>
            </a:endParaRPr>
          </a:p>
        </p:txBody>
      </p:sp>
    </p:spTree>
  </p:cSld>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pic>
        <p:nvPicPr>
          <p:cNvPr id="80" name="" descr=""/>
          <p:cNvPicPr/>
          <p:nvPr/>
        </p:nvPicPr>
        <p:blipFill>
          <a:blip r:embed="rId1"/>
          <a:stretch/>
        </p:blipFill>
        <p:spPr>
          <a:xfrm>
            <a:off x="-142200" y="-612720"/>
            <a:ext cx="10438200" cy="6959160"/>
          </a:xfrm>
          <a:prstGeom prst="rect">
            <a:avLst/>
          </a:prstGeom>
          <a:ln>
            <a:noFill/>
          </a:ln>
        </p:spPr>
      </p:pic>
    </p:spTree>
  </p:cSld>
  <p:timing>
    <p:tnLst>
      <p:par>
        <p:cTn id="3" dur="indefinite" restart="never" nodeType="tmRoot">
          <p:childTnLst>
            <p:seq>
              <p:cTn id="4" dur="indefinite" nodeType="mainSeq"/>
              <p:prevCondLst>
                <p:cond delay="0" evt="onPrev">
                  <p:tgtEl>
                    <p:sldTgt/>
                  </p:tgtEl>
                </p:cond>
              </p:prevCondLst>
              <p:nextCondLst>
                <p:cond delay="0" evt="onNext">
                  <p:tgtEl>
                    <p:sldTgt/>
                  </p:tgtEl>
                </p:cond>
              </p:nextCondLst>
            </p:seq>
          </p:childTnLst>
        </p:cTn>
      </p:par>
    </p:tnLst>
  </p:timing>
</p:sld>
</file>

<file path=ppt/slides/slide2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10"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11" name="TextShape 2"/>
          <p:cNvSpPr txBox="1"/>
          <p:nvPr/>
        </p:nvSpPr>
        <p:spPr>
          <a:xfrm>
            <a:off x="504000" y="1388520"/>
            <a:ext cx="9071640" cy="289296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600" spc="-1" strike="noStrike">
                <a:latin typeface="Arial Narrow"/>
              </a:rPr>
              <a:t>In conclusion, social media marketing is the be-all and end-all of the success of businesses in the twenty-first century.</a:t>
            </a:r>
            <a:endParaRPr b="0" lang="en-US" sz="3600" spc="-1" strike="noStrike">
              <a:latin typeface="Arial Narrow"/>
            </a:endParaRPr>
          </a:p>
        </p:txBody>
      </p:sp>
    </p:spTree>
  </p:cSld>
</p:sld>
</file>

<file path=ppt/slides/slide2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112"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113" name="TextShape 2"/>
          <p:cNvSpPr txBox="1"/>
          <p:nvPr/>
        </p:nvSpPr>
        <p:spPr>
          <a:xfrm>
            <a:off x="504000" y="1388520"/>
            <a:ext cx="9071640" cy="289296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600" spc="-1" strike="noStrike">
                <a:latin typeface="Arial Narrow"/>
              </a:rPr>
              <a:t>In conclusion, social media marketing is the be-all and end-all of the success of businesses in the twenty-first century. </a:t>
            </a:r>
            <a:endParaRPr b="0" lang="en-US" sz="3600" spc="-1" strike="noStrike">
              <a:latin typeface="Arial Narrow"/>
            </a:endParaRPr>
          </a:p>
          <a:p>
            <a:pPr marL="432000" indent="-324000">
              <a:spcBef>
                <a:spcPts val="1414"/>
              </a:spcBef>
              <a:buClr>
                <a:srgbClr val="000000"/>
              </a:buClr>
              <a:buSzPct val="45000"/>
              <a:buFont typeface="Wingdings" charset="2"/>
              <a:buChar char=""/>
            </a:pPr>
            <a:r>
              <a:rPr b="0" lang="en-US" sz="3600" spc="-1" strike="noStrike">
                <a:latin typeface="Arial Narrow"/>
              </a:rPr>
              <a:t>Without a good quality social media marketing strategy your brand will not have success.</a:t>
            </a:r>
            <a:endParaRPr b="0" lang="en-US" sz="3600" spc="-1" strike="noStrike">
              <a:latin typeface="Arial Narrow"/>
            </a:endParaRPr>
          </a:p>
        </p:txBody>
      </p:sp>
    </p:spTree>
  </p:cSld>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81" name="TextShape 1"/>
          <p:cNvSpPr txBox="1"/>
          <p:nvPr/>
        </p:nvSpPr>
        <p:spPr>
          <a:xfrm>
            <a:off x="504000" y="640800"/>
            <a:ext cx="9071640" cy="4388400"/>
          </a:xfrm>
          <a:prstGeom prst="rect">
            <a:avLst/>
          </a:prstGeom>
          <a:noFill/>
          <a:ln>
            <a:noFill/>
          </a:ln>
        </p:spPr>
        <p:txBody>
          <a:bodyPr lIns="0" rIns="0" tIns="0" bIns="0" anchor="ctr"/>
          <a:p>
            <a:pPr algn="ctr"/>
            <a:r>
              <a:rPr b="0" lang="en-US" sz="4000" spc="-1" strike="noStrike">
                <a:solidFill>
                  <a:srgbClr val="000000"/>
                </a:solidFill>
                <a:latin typeface="Arial"/>
              </a:rPr>
              <a:t>In essence, social media marketing </a:t>
            </a:r>
            <a:endParaRPr b="0" lang="en-US" sz="4000" spc="-1" strike="noStrike">
              <a:solidFill>
                <a:srgbClr val="000000"/>
              </a:solidFill>
              <a:latin typeface="Arial"/>
            </a:endParaRPr>
          </a:p>
          <a:p>
            <a:pPr algn="ctr"/>
            <a:r>
              <a:rPr b="0" lang="en-US" sz="4000" spc="-1" strike="noStrike">
                <a:solidFill>
                  <a:srgbClr val="000000"/>
                </a:solidFill>
                <a:latin typeface="Arial"/>
              </a:rPr>
              <a:t>is a way to help you plan your goals, prepare your content, and make </a:t>
            </a:r>
            <a:endParaRPr b="0" lang="en-US" sz="4000" spc="-1" strike="noStrike">
              <a:solidFill>
                <a:srgbClr val="000000"/>
              </a:solidFill>
              <a:latin typeface="Arial"/>
            </a:endParaRPr>
          </a:p>
          <a:p>
            <a:pPr algn="ctr"/>
            <a:r>
              <a:rPr b="0" lang="en-US" sz="4000" spc="-1" strike="noStrike">
                <a:solidFill>
                  <a:srgbClr val="000000"/>
                </a:solidFill>
                <a:latin typeface="Arial"/>
              </a:rPr>
              <a:t>your life easier.</a:t>
            </a:r>
            <a:endParaRPr b="0" lang="en-US" sz="4000" spc="-1" strike="noStrike">
              <a:solidFill>
                <a:srgbClr val="000000"/>
              </a:solidFill>
              <a:latin typeface="Arial"/>
            </a:endParaRPr>
          </a:p>
        </p:txBody>
      </p:sp>
    </p:spTree>
  </p:cSld>
  <p:timing>
    <p:tnLst>
      <p:par>
        <p:cTn id="5" dur="indefinite" restart="never" nodeType="tmRoot">
          <p:childTnLst>
            <p:seq>
              <p:cTn id="6" dur="indefinite" nodeType="mainSeq"/>
              <p:prevCondLst>
                <p:cond delay="0" evt="onPrev">
                  <p:tgtEl>
                    <p:sldTgt/>
                  </p:tgtEl>
                </p:cond>
              </p:prevCondLst>
              <p:nextCondLst>
                <p:cond delay="0" evt="onNext">
                  <p:tgtEl>
                    <p:sldTgt/>
                  </p:tgtEl>
                </p:cond>
              </p:nextCondLst>
            </p:seq>
          </p:childTnLst>
        </p:cTn>
      </p:par>
    </p:tnLst>
  </p:timing>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82"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83" name="TextShape 2"/>
          <p:cNvSpPr txBox="1"/>
          <p:nvPr/>
        </p:nvSpPr>
        <p:spPr>
          <a:xfrm>
            <a:off x="504000" y="1190880"/>
            <a:ext cx="9071640" cy="32882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In today's society, when every man and their dog (literally!), are on social media it has become more important than ever to stand out.</a:t>
            </a:r>
            <a:endParaRPr b="0" lang="en-US" sz="3200" spc="-1" strike="noStrike">
              <a:latin typeface="Arial Narrow"/>
            </a:endParaRPr>
          </a:p>
        </p:txBody>
      </p:sp>
    </p:spTree>
  </p:cSld>
  <p:timing>
    <p:tnLst>
      <p:par>
        <p:cTn id="7" dur="indefinite" restart="never" nodeType="tmRoot">
          <p:childTnLst>
            <p:seq>
              <p:cTn id="8" dur="indefinite" nodeType="mainSeq"/>
              <p:prevCondLst>
                <p:cond delay="0" evt="onPrev">
                  <p:tgtEl>
                    <p:sldTgt/>
                  </p:tgtEl>
                </p:cond>
              </p:prevCondLst>
              <p:nextCondLst>
                <p:cond delay="0" evt="onNext">
                  <p:tgtEl>
                    <p:sldTgt/>
                  </p:tgtEl>
                </p:cond>
              </p:nextCondLst>
            </p:seq>
          </p:childTnLst>
        </p:cTn>
      </p:par>
    </p:tnLst>
  </p:timing>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84"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85" name="TextShape 2"/>
          <p:cNvSpPr txBox="1"/>
          <p:nvPr/>
        </p:nvSpPr>
        <p:spPr>
          <a:xfrm>
            <a:off x="504000" y="1190880"/>
            <a:ext cx="9071640" cy="32882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In today's society, when every man and their dog (literally!), are on social media it has become more important than ever to stand out. </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There is an abundance of accounts, brands and businesses online and you will need an effective marketing strategy in order to stand out from them.</a:t>
            </a:r>
            <a:endParaRPr b="0" lang="en-US" sz="3200" spc="-1" strike="noStrike">
              <a:latin typeface="Arial Narrow"/>
            </a:endParaRPr>
          </a:p>
        </p:txBody>
      </p:sp>
    </p:spTree>
  </p:cSld>
  <p:timing>
    <p:tnLst>
      <p:par>
        <p:cTn id="9" dur="indefinite" restart="never" nodeType="tmRoot">
          <p:childTnLst>
            <p:seq>
              <p:cTn id="10" dur="indefinite" nodeType="mainSeq"/>
              <p:prevCondLst>
                <p:cond delay="0" evt="onPrev">
                  <p:tgtEl>
                    <p:sldTgt/>
                  </p:tgtEl>
                </p:cond>
              </p:prevCondLst>
              <p:nextCondLst>
                <p:cond delay="0" evt="onNext">
                  <p:tgtEl>
                    <p:sldTgt/>
                  </p:tgtEl>
                </p:cond>
              </p:nextCondLst>
            </p:seq>
          </p:childTnLst>
        </p:cTn>
      </p:par>
    </p:tnLst>
  </p:timing>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86"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87" name="TextShape 2"/>
          <p:cNvSpPr txBox="1"/>
          <p:nvPr/>
        </p:nvSpPr>
        <p:spPr>
          <a:xfrm>
            <a:off x="504000" y="1545840"/>
            <a:ext cx="9071640" cy="257868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Above all, however, social media marketing is the best way to improve your brand awareness it will then lead to things such as brand recognition and brand loyalty… </a:t>
            </a:r>
            <a:endParaRPr b="0" lang="en-US" sz="3200" spc="-1" strike="noStrike">
              <a:latin typeface="Arial Narrow"/>
            </a:endParaRPr>
          </a:p>
        </p:txBody>
      </p:sp>
    </p:spTree>
  </p:cSld>
  <p:timing>
    <p:tnLst>
      <p:par>
        <p:cTn id="11" dur="indefinite" restart="never" nodeType="tmRoot">
          <p:childTnLst>
            <p:seq>
              <p:cTn id="12" dur="indefinite" nodeType="mainSeq"/>
              <p:prevCondLst>
                <p:cond delay="0" evt="onPrev">
                  <p:tgtEl>
                    <p:sldTgt/>
                  </p:tgtEl>
                </p:cond>
              </p:prevCondLst>
              <p:nextCondLst>
                <p:cond delay="0" evt="onNext">
                  <p:tgtEl>
                    <p:sldTgt/>
                  </p:tgtEl>
                </p:cond>
              </p:nextCondLst>
            </p:seq>
          </p:childTnLst>
        </p:cTn>
      </p:par>
    </p:tnLst>
  </p:timing>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88"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89" name="TextShape 2"/>
          <p:cNvSpPr txBox="1"/>
          <p:nvPr/>
        </p:nvSpPr>
        <p:spPr>
          <a:xfrm>
            <a:off x="504000" y="1545840"/>
            <a:ext cx="9071640" cy="257868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Above all, however, social media marketing is the best way to improve your brand awareness it will then lead to things such as brand recognition and brand loyalty… </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But first before you can achieve them you need to stop with brand awareness people need to know that you exist.</a:t>
            </a:r>
            <a:endParaRPr b="0" lang="en-US" sz="3200" spc="-1" strike="noStrike">
              <a:latin typeface="Arial Narrow"/>
            </a:endParaRPr>
          </a:p>
        </p:txBody>
      </p:sp>
    </p:spTree>
  </p:cSld>
  <p:timing>
    <p:tnLst>
      <p:par>
        <p:cTn id="13" dur="indefinite" restart="never" nodeType="tmRoot">
          <p:childTnLst>
            <p:seq>
              <p:cTn id="14" dur="indefinite" nodeType="mainSeq"/>
              <p:prevCondLst>
                <p:cond delay="0" evt="onPrev">
                  <p:tgtEl>
                    <p:sldTgt/>
                  </p:tgtEl>
                </p:cond>
              </p:prevCondLst>
              <p:nextCondLst>
                <p:cond delay="0" evt="onNext">
                  <p:tgtEl>
                    <p:sldTgt/>
                  </p:tgtEl>
                </p:cond>
              </p:nextCondLst>
            </p:seq>
          </p:childTnLst>
        </p:cTn>
      </p:par>
    </p:tnLst>
  </p:timing>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90"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91" name="TextShape 2"/>
          <p:cNvSpPr txBox="1"/>
          <p:nvPr/>
        </p:nvSpPr>
        <p:spPr>
          <a:xfrm>
            <a:off x="504000" y="1312560"/>
            <a:ext cx="9071640" cy="30452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This is why, to begin with, social media marketing is a fantastic way of planning your business. </a:t>
            </a:r>
            <a:endParaRPr b="0" lang="en-US" sz="3200" spc="-1" strike="noStrike">
              <a:latin typeface="Arial Narrow"/>
            </a:endParaRPr>
          </a:p>
        </p:txBody>
      </p:sp>
    </p:spTree>
  </p:cSld>
  <p:timing>
    <p:tnLst>
      <p:par>
        <p:cTn id="15" dur="indefinite" restart="never" nodeType="tmRoot">
          <p:childTnLst>
            <p:seq>
              <p:cTn id="16" dur="indefinite" nodeType="mainSeq"/>
              <p:prevCondLst>
                <p:cond delay="0" evt="onPrev">
                  <p:tgtEl>
                    <p:sldTgt/>
                  </p:tgtEl>
                </p:cond>
              </p:prevCondLst>
              <p:nextCondLst>
                <p:cond delay="0" evt="onNext">
                  <p:tgtEl>
                    <p:sldTgt/>
                  </p:tgtEl>
                </p:cond>
              </p:nextCondLst>
            </p:seq>
          </p:childTnLst>
        </p:cTn>
      </p:par>
    </p:tnLst>
  </p:timing>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stretch>
            <a:fillRect/>
          </a:stretch>
        </a:blipFill>
      </p:bgPr>
    </p:bg>
    <p:spTree>
      <p:nvGrpSpPr>
        <p:cNvPr id="1" name=""/>
        <p:cNvGrpSpPr/>
        <p:nvPr/>
      </p:nvGrpSpPr>
      <p:grpSpPr>
        <a:xfrm>
          <a:off x="0" y="0"/>
          <a:ext cx="0" cy="0"/>
          <a:chOff x="0" y="0"/>
          <a:chExt cx="0" cy="0"/>
        </a:xfrm>
      </p:grpSpPr>
      <p:sp>
        <p:nvSpPr>
          <p:cNvPr id="92" name="TextShape 1"/>
          <p:cNvSpPr txBox="1"/>
          <p:nvPr/>
        </p:nvSpPr>
        <p:spPr>
          <a:xfrm>
            <a:off x="504000" y="226080"/>
            <a:ext cx="9071640" cy="946440"/>
          </a:xfrm>
          <a:prstGeom prst="rect">
            <a:avLst/>
          </a:prstGeom>
          <a:noFill/>
          <a:ln>
            <a:noFill/>
          </a:ln>
        </p:spPr>
        <p:txBody>
          <a:bodyPr lIns="0" rIns="0" tIns="0" bIns="0" anchor="ctr"/>
          <a:p>
            <a:pPr algn="ctr"/>
            <a:endParaRPr b="0" lang="en-US" sz="4400" spc="-1" strike="noStrike" cap="all">
              <a:latin typeface="Arial"/>
            </a:endParaRPr>
          </a:p>
        </p:txBody>
      </p:sp>
      <p:sp>
        <p:nvSpPr>
          <p:cNvPr id="93" name="TextShape 2"/>
          <p:cNvSpPr txBox="1"/>
          <p:nvPr/>
        </p:nvSpPr>
        <p:spPr>
          <a:xfrm>
            <a:off x="504000" y="1312560"/>
            <a:ext cx="9071640" cy="3045240"/>
          </a:xfrm>
          <a:prstGeom prst="rect">
            <a:avLst/>
          </a:prstGeom>
          <a:noFill/>
          <a:ln>
            <a:noFill/>
          </a:ln>
        </p:spPr>
        <p:txBody>
          <a:bodyPr lIns="0" rIns="0" tIns="0" bIns="0">
            <a:normAutofit/>
          </a:bodyPr>
          <a:p>
            <a:pPr marL="432000" indent="-324000">
              <a:spcBef>
                <a:spcPts val="1414"/>
              </a:spcBef>
              <a:buClr>
                <a:srgbClr val="000000"/>
              </a:buClr>
              <a:buSzPct val="45000"/>
              <a:buFont typeface="Wingdings" charset="2"/>
              <a:buChar char=""/>
            </a:pPr>
            <a:r>
              <a:rPr b="0" lang="en-US" sz="3200" spc="-1" strike="noStrike">
                <a:latin typeface="Arial Narrow"/>
              </a:rPr>
              <a:t>This is why, to begin with, social media marketing is a fantastic way of planning your business. </a:t>
            </a:r>
            <a:endParaRPr b="0" lang="en-US" sz="3200" spc="-1" strike="noStrike">
              <a:latin typeface="Arial Narrow"/>
            </a:endParaRPr>
          </a:p>
          <a:p>
            <a:pPr marL="432000" indent="-324000">
              <a:spcBef>
                <a:spcPts val="1414"/>
              </a:spcBef>
              <a:buClr>
                <a:srgbClr val="000000"/>
              </a:buClr>
              <a:buSzPct val="45000"/>
              <a:buFont typeface="Wingdings" charset="2"/>
              <a:buChar char=""/>
            </a:pPr>
            <a:r>
              <a:rPr b="0" lang="en-US" sz="3200" spc="-1" strike="noStrike">
                <a:latin typeface="Arial Narrow"/>
              </a:rPr>
              <a:t>It will help you outline exactly what you want from your accounts, exactly what content you will create, how your audience will see you, and the goals you have for your productive growth.</a:t>
            </a:r>
            <a:endParaRPr b="0" lang="en-US" sz="3200" spc="-1" strike="noStrike">
              <a:latin typeface="Arial Narrow"/>
            </a:endParaRPr>
          </a:p>
        </p:txBody>
      </p:sp>
    </p:spTree>
  </p:cSld>
  <p:timing>
    <p:tnLst>
      <p:par>
        <p:cTn id="17" dur="indefinite" restart="never" nodeType="tmRoot">
          <p:childTnLst>
            <p:seq>
              <p:cTn id="18" dur="indefinite" nodeType="mainSeq"/>
              <p:prevCondLst>
                <p:cond delay="0" evt="onPrev">
                  <p:tgtEl>
                    <p:sldTgt/>
                  </p:tgtEl>
                </p:cond>
              </p:prevCondLst>
              <p:nextCondLst>
                <p:cond delay="0" evt="onNext">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33</TotalTime>
  <Application>LibreOffice/6.0.2.1$Windows_X86_64 LibreOffice_project/f7f06a8f319e4b62f9bc5095aa112a65d2f3ac89</Applicat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2020-05-19T15:03:18Z</dcterms:created>
  <dc:creator/>
  <dc:description/>
  <dc:language>en-GB</dc:language>
  <cp:lastModifiedBy/>
  <dcterms:modified xsi:type="dcterms:W3CDTF">2020-11-19T16:10:20Z</dcterms:modified>
  <cp:revision>8</cp:revision>
  <dc:subject/>
  <dc:title/>
</cp:coreProperties>
</file>